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87" r:id="rId2"/>
    <p:sldId id="298" r:id="rId3"/>
    <p:sldId id="294" r:id="rId4"/>
    <p:sldId id="305" r:id="rId5"/>
    <p:sldId id="293" r:id="rId6"/>
    <p:sldId id="276" r:id="rId7"/>
    <p:sldId id="282" r:id="rId8"/>
    <p:sldId id="284" r:id="rId9"/>
    <p:sldId id="285" r:id="rId10"/>
    <p:sldId id="277" r:id="rId11"/>
    <p:sldId id="259" r:id="rId12"/>
    <p:sldId id="286" r:id="rId13"/>
    <p:sldId id="292" r:id="rId14"/>
    <p:sldId id="304" r:id="rId15"/>
    <p:sldId id="300" r:id="rId16"/>
    <p:sldId id="301" r:id="rId17"/>
    <p:sldId id="302" r:id="rId18"/>
    <p:sldId id="295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78D"/>
    <a:srgbClr val="FFCF00"/>
    <a:srgbClr val="FFD300"/>
    <a:srgbClr val="FFCC00"/>
    <a:srgbClr val="FFCB00"/>
    <a:srgbClr val="084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931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coral.erasmus.site/cs/self-assessment/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coral.erasmus.site/cs/self-assessmen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AD458-BEC7-4BB2-AE32-9322A2FAC32F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D550BE-917F-4C59-A7BA-71B88EBDDEC0}">
      <dgm:prSet custT="1"/>
      <dgm:spPr/>
      <dgm:t>
        <a:bodyPr/>
        <a:lstStyle/>
        <a:p>
          <a:pPr rtl="0"/>
          <a:r>
            <a:rPr lang="cs-CZ" sz="5000" dirty="0"/>
            <a:t>CORAL Start-up akademie </a:t>
          </a:r>
          <a:r>
            <a:rPr lang="cs-CZ" sz="3500" dirty="0"/>
            <a:t>se skládá ze 3 aktivit:</a:t>
          </a:r>
          <a:endParaRPr lang="en-US" sz="3500" dirty="0"/>
        </a:p>
      </dgm:t>
    </dgm:pt>
    <dgm:pt modelId="{EDBF6A8D-6081-4AE2-9833-302D6AEDBDC2}" type="parTrans" cxnId="{607453FB-3502-483F-9D4C-0DD0645AE5F1}">
      <dgm:prSet/>
      <dgm:spPr/>
      <dgm:t>
        <a:bodyPr/>
        <a:lstStyle/>
        <a:p>
          <a:endParaRPr lang="en-US"/>
        </a:p>
      </dgm:t>
    </dgm:pt>
    <dgm:pt modelId="{82944CAE-C426-425F-83A0-5C882D176313}" type="sibTrans" cxnId="{607453FB-3502-483F-9D4C-0DD0645AE5F1}">
      <dgm:prSet/>
      <dgm:spPr/>
      <dgm:t>
        <a:bodyPr/>
        <a:lstStyle/>
        <a:p>
          <a:endParaRPr lang="en-US"/>
        </a:p>
      </dgm:t>
    </dgm:pt>
    <dgm:pt modelId="{E8A13455-DA5F-4265-AFF8-DC9F94BD10DA}">
      <dgm:prSet/>
      <dgm:spPr/>
      <dgm:t>
        <a:bodyPr/>
        <a:lstStyle/>
        <a:p>
          <a:pPr rtl="0"/>
          <a:r>
            <a:rPr lang="cs-CZ" dirty="0"/>
            <a:t>Online sebehodnocení podnikatelských dovedností - podle evropského modelu ENTRECOMP. Tato aktivita umožňuje uživatelům identifikovat jejich stávající úroveň podnikatelských dovedností na definované úrovni B1, B2 nebo C1. V návaznosti na 3 definované oblasti rámce ENTRECOMP tak uživatelé doporučení, ve kterých oblastech se potřebují zlepšit.</a:t>
          </a:r>
          <a:endParaRPr lang="en-US" dirty="0"/>
        </a:p>
      </dgm:t>
    </dgm:pt>
    <dgm:pt modelId="{6B24EBF4-1A3C-4697-B074-49A12FC4A18B}" type="parTrans" cxnId="{416FE63F-37E3-40B9-BE31-E1BCC1A5F654}">
      <dgm:prSet/>
      <dgm:spPr/>
      <dgm:t>
        <a:bodyPr/>
        <a:lstStyle/>
        <a:p>
          <a:endParaRPr lang="en-US"/>
        </a:p>
      </dgm:t>
    </dgm:pt>
    <dgm:pt modelId="{E4E587E4-56A5-4C95-ADC3-C02EB591510B}" type="sibTrans" cxnId="{416FE63F-37E3-40B9-BE31-E1BCC1A5F654}">
      <dgm:prSet/>
      <dgm:spPr/>
      <dgm:t>
        <a:bodyPr/>
        <a:lstStyle/>
        <a:p>
          <a:endParaRPr lang="en-US"/>
        </a:p>
      </dgm:t>
    </dgm:pt>
    <dgm:pt modelId="{193664AA-2B53-447F-8AD4-8BB97A9BAC1D}">
      <dgm:prSet/>
      <dgm:spPr/>
      <dgm:t>
        <a:bodyPr/>
        <a:lstStyle/>
        <a:p>
          <a:pPr rtl="0"/>
          <a:r>
            <a:rPr lang="cs-CZ" dirty="0"/>
            <a:t>MOOC Start-up Academie pro rozvoj podnikatelských dovedností.</a:t>
          </a:r>
          <a:r>
            <a:rPr lang="fr-FR" dirty="0"/>
            <a:t> </a:t>
          </a:r>
          <a:endParaRPr lang="en-US" dirty="0"/>
        </a:p>
      </dgm:t>
    </dgm:pt>
    <dgm:pt modelId="{5E3141F7-6223-4819-A2A5-E419F96EAE8A}" type="parTrans" cxnId="{3826F12F-D5CC-49EC-B2ED-99C85283C6E1}">
      <dgm:prSet/>
      <dgm:spPr/>
      <dgm:t>
        <a:bodyPr/>
        <a:lstStyle/>
        <a:p>
          <a:endParaRPr lang="en-US"/>
        </a:p>
      </dgm:t>
    </dgm:pt>
    <dgm:pt modelId="{9AD1001E-D1D1-4FFA-9281-E382EBB9E591}" type="sibTrans" cxnId="{3826F12F-D5CC-49EC-B2ED-99C85283C6E1}">
      <dgm:prSet/>
      <dgm:spPr/>
      <dgm:t>
        <a:bodyPr/>
        <a:lstStyle/>
        <a:p>
          <a:endParaRPr lang="en-US"/>
        </a:p>
      </dgm:t>
    </dgm:pt>
    <dgm:pt modelId="{20806371-6174-4BEE-9F11-C5F095714AEA}">
      <dgm:prSet/>
      <dgm:spPr/>
      <dgm:t>
        <a:bodyPr/>
        <a:lstStyle/>
        <a:p>
          <a:pPr rtl="0"/>
          <a:r>
            <a:rPr lang="cs-CZ" dirty="0"/>
            <a:t>Praktické Start-up laboratoře, na jejímž konci účastníci vypracují vlastní podnikatelský záměr a business plán s podporou profesionálních poradců.</a:t>
          </a:r>
          <a:endParaRPr lang="en-US" dirty="0"/>
        </a:p>
      </dgm:t>
    </dgm:pt>
    <dgm:pt modelId="{2B8738B6-415F-4B95-B2EE-E14E9364EA6D}" type="parTrans" cxnId="{0844E6C8-AFD9-4307-BEE8-A2D9D47FFF3C}">
      <dgm:prSet/>
      <dgm:spPr/>
      <dgm:t>
        <a:bodyPr/>
        <a:lstStyle/>
        <a:p>
          <a:endParaRPr lang="en-US"/>
        </a:p>
      </dgm:t>
    </dgm:pt>
    <dgm:pt modelId="{26EC3C27-C2AD-44CA-BB8F-975A0BCE8160}" type="sibTrans" cxnId="{0844E6C8-AFD9-4307-BEE8-A2D9D47FFF3C}">
      <dgm:prSet/>
      <dgm:spPr/>
      <dgm:t>
        <a:bodyPr/>
        <a:lstStyle/>
        <a:p>
          <a:endParaRPr lang="en-US"/>
        </a:p>
      </dgm:t>
    </dgm:pt>
    <dgm:pt modelId="{77F5F945-C14F-45F2-BAE6-106587021556}" type="pres">
      <dgm:prSet presAssocID="{9A6AD458-BEC7-4BB2-AE32-9322A2FAC32F}" presName="Name0" presStyleCnt="0">
        <dgm:presLayoutVars>
          <dgm:dir/>
          <dgm:animLvl val="lvl"/>
          <dgm:resizeHandles val="exact"/>
        </dgm:presLayoutVars>
      </dgm:prSet>
      <dgm:spPr/>
    </dgm:pt>
    <dgm:pt modelId="{4E7701F9-2649-432F-9166-B4240A5EEC84}" type="pres">
      <dgm:prSet presAssocID="{45D550BE-917F-4C59-A7BA-71B88EBDDEC0}" presName="linNode" presStyleCnt="0"/>
      <dgm:spPr/>
    </dgm:pt>
    <dgm:pt modelId="{49AFCA1F-F07E-454B-B00F-55A1C78E1753}" type="pres">
      <dgm:prSet presAssocID="{45D550BE-917F-4C59-A7BA-71B88EBDDEC0}" presName="parentText" presStyleLbl="node1" presStyleIdx="0" presStyleCnt="1" custLinFactNeighborX="580" custLinFactNeighborY="407">
        <dgm:presLayoutVars>
          <dgm:chMax val="1"/>
          <dgm:bulletEnabled val="1"/>
        </dgm:presLayoutVars>
      </dgm:prSet>
      <dgm:spPr/>
    </dgm:pt>
    <dgm:pt modelId="{B2FE89EE-CC4F-45DF-B42D-0D23BB0DB6D4}" type="pres">
      <dgm:prSet presAssocID="{45D550BE-917F-4C59-A7BA-71B88EBDDEC0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3826F12F-D5CC-49EC-B2ED-99C85283C6E1}" srcId="{45D550BE-917F-4C59-A7BA-71B88EBDDEC0}" destId="{193664AA-2B53-447F-8AD4-8BB97A9BAC1D}" srcOrd="1" destOrd="0" parTransId="{5E3141F7-6223-4819-A2A5-E419F96EAE8A}" sibTransId="{9AD1001E-D1D1-4FFA-9281-E382EBB9E591}"/>
    <dgm:cxn modelId="{4719F238-6755-494C-AB24-C22F5F7AE6F7}" type="presOf" srcId="{E8A13455-DA5F-4265-AFF8-DC9F94BD10DA}" destId="{B2FE89EE-CC4F-45DF-B42D-0D23BB0DB6D4}" srcOrd="0" destOrd="0" presId="urn:microsoft.com/office/officeart/2005/8/layout/vList5"/>
    <dgm:cxn modelId="{416FE63F-37E3-40B9-BE31-E1BCC1A5F654}" srcId="{45D550BE-917F-4C59-A7BA-71B88EBDDEC0}" destId="{E8A13455-DA5F-4265-AFF8-DC9F94BD10DA}" srcOrd="0" destOrd="0" parTransId="{6B24EBF4-1A3C-4697-B074-49A12FC4A18B}" sibTransId="{E4E587E4-56A5-4C95-ADC3-C02EB591510B}"/>
    <dgm:cxn modelId="{24E600AA-ED86-4BE1-AC21-703D52DA751D}" type="presOf" srcId="{9A6AD458-BEC7-4BB2-AE32-9322A2FAC32F}" destId="{77F5F945-C14F-45F2-BAE6-106587021556}" srcOrd="0" destOrd="0" presId="urn:microsoft.com/office/officeart/2005/8/layout/vList5"/>
    <dgm:cxn modelId="{F9B734B1-3B24-45AE-B8EB-E7C52B8E29CE}" type="presOf" srcId="{193664AA-2B53-447F-8AD4-8BB97A9BAC1D}" destId="{B2FE89EE-CC4F-45DF-B42D-0D23BB0DB6D4}" srcOrd="0" destOrd="1" presId="urn:microsoft.com/office/officeart/2005/8/layout/vList5"/>
    <dgm:cxn modelId="{0844E6C8-AFD9-4307-BEE8-A2D9D47FFF3C}" srcId="{45D550BE-917F-4C59-A7BA-71B88EBDDEC0}" destId="{20806371-6174-4BEE-9F11-C5F095714AEA}" srcOrd="2" destOrd="0" parTransId="{2B8738B6-415F-4B95-B2EE-E14E9364EA6D}" sibTransId="{26EC3C27-C2AD-44CA-BB8F-975A0BCE8160}"/>
    <dgm:cxn modelId="{BE342FDA-2279-4F31-9DB6-4C02FA89F724}" type="presOf" srcId="{45D550BE-917F-4C59-A7BA-71B88EBDDEC0}" destId="{49AFCA1F-F07E-454B-B00F-55A1C78E1753}" srcOrd="0" destOrd="0" presId="urn:microsoft.com/office/officeart/2005/8/layout/vList5"/>
    <dgm:cxn modelId="{B2B15BE3-1FC8-4785-BB4E-EC3D2B09180E}" type="presOf" srcId="{20806371-6174-4BEE-9F11-C5F095714AEA}" destId="{B2FE89EE-CC4F-45DF-B42D-0D23BB0DB6D4}" srcOrd="0" destOrd="2" presId="urn:microsoft.com/office/officeart/2005/8/layout/vList5"/>
    <dgm:cxn modelId="{607453FB-3502-483F-9D4C-0DD0645AE5F1}" srcId="{9A6AD458-BEC7-4BB2-AE32-9322A2FAC32F}" destId="{45D550BE-917F-4C59-A7BA-71B88EBDDEC0}" srcOrd="0" destOrd="0" parTransId="{EDBF6A8D-6081-4AE2-9833-302D6AEDBDC2}" sibTransId="{82944CAE-C426-425F-83A0-5C882D176313}"/>
    <dgm:cxn modelId="{C01CD9A5-614E-425C-B128-A88C3A51316C}" type="presParOf" srcId="{77F5F945-C14F-45F2-BAE6-106587021556}" destId="{4E7701F9-2649-432F-9166-B4240A5EEC84}" srcOrd="0" destOrd="0" presId="urn:microsoft.com/office/officeart/2005/8/layout/vList5"/>
    <dgm:cxn modelId="{8C2935E4-C47A-4662-B3C2-08DB6400ADEE}" type="presParOf" srcId="{4E7701F9-2649-432F-9166-B4240A5EEC84}" destId="{49AFCA1F-F07E-454B-B00F-55A1C78E1753}" srcOrd="0" destOrd="0" presId="urn:microsoft.com/office/officeart/2005/8/layout/vList5"/>
    <dgm:cxn modelId="{E75CD9EE-AFFC-45D2-97EE-F37A7722E206}" type="presParOf" srcId="{4E7701F9-2649-432F-9166-B4240A5EEC84}" destId="{B2FE89EE-CC4F-45DF-B42D-0D23BB0DB6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E03F907-3843-40EF-AF16-BF9D9BCB2A2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3990BA6-217B-497B-A25D-24E7D4A5D63D}">
      <dgm:prSet/>
      <dgm:spPr/>
      <dgm:t>
        <a:bodyPr/>
        <a:lstStyle/>
        <a:p>
          <a:pPr rtl="0"/>
          <a:r>
            <a:rPr lang="fr-FR" b="1" i="1" baseline="0" dirty="0"/>
            <a:t>A: </a:t>
          </a:r>
          <a:r>
            <a:rPr lang="cs-CZ" b="1" i="1" baseline="0" dirty="0"/>
            <a:t>Převzetí iniciativy </a:t>
          </a:r>
          <a:r>
            <a:rPr lang="fr-FR" b="1" i="1" baseline="0" dirty="0"/>
            <a:t>– </a:t>
          </a:r>
          <a:r>
            <a:rPr lang="cs-CZ" b="1" i="1" baseline="0" dirty="0"/>
            <a:t>příklady aktivit</a:t>
          </a:r>
          <a:endParaRPr lang="en-US" dirty="0"/>
        </a:p>
      </dgm:t>
    </dgm:pt>
    <dgm:pt modelId="{8E563013-07C7-4604-9A71-D8B9879FE979}" type="parTrans" cxnId="{E596274B-7D4E-40A2-8D12-36FB3A9AA61F}">
      <dgm:prSet/>
      <dgm:spPr/>
      <dgm:t>
        <a:bodyPr/>
        <a:lstStyle/>
        <a:p>
          <a:endParaRPr lang="en-US"/>
        </a:p>
      </dgm:t>
    </dgm:pt>
    <dgm:pt modelId="{5FAB6C63-85E3-4921-8F80-16E2C45AFD72}" type="sibTrans" cxnId="{E596274B-7D4E-40A2-8D12-36FB3A9AA61F}">
      <dgm:prSet/>
      <dgm:spPr/>
      <dgm:t>
        <a:bodyPr/>
        <a:lstStyle/>
        <a:p>
          <a:endParaRPr lang="en-US"/>
        </a:p>
      </dgm:t>
    </dgm:pt>
    <dgm:pt modelId="{6A490171-BFA4-4CF4-97DD-1E484DA4BFDE}">
      <dgm:prSet/>
      <dgm:spPr/>
      <dgm:t>
        <a:bodyPr/>
        <a:lstStyle/>
        <a:p>
          <a:pPr rtl="0"/>
          <a:r>
            <a:rPr lang="cs-CZ" b="0" i="1" baseline="0" dirty="0"/>
            <a:t>Zkuste se zamyslet nad konkrétními kroky, jak dále rozvíjet nápady a myšlenky, aby směřovaly k plnění dílčích cílů a realizaci.</a:t>
          </a:r>
          <a:endParaRPr lang="en-US" dirty="0"/>
        </a:p>
      </dgm:t>
    </dgm:pt>
    <dgm:pt modelId="{1175F5C6-F052-41F1-AE16-EE96CD984CAE}" type="parTrans" cxnId="{ECD8AC68-99E5-4E2D-8F8B-A23A37E1D565}">
      <dgm:prSet/>
      <dgm:spPr/>
      <dgm:t>
        <a:bodyPr/>
        <a:lstStyle/>
        <a:p>
          <a:endParaRPr lang="en-US"/>
        </a:p>
      </dgm:t>
    </dgm:pt>
    <dgm:pt modelId="{1411F948-CDC7-4078-B9D1-D2A558016C15}" type="sibTrans" cxnId="{ECD8AC68-99E5-4E2D-8F8B-A23A37E1D565}">
      <dgm:prSet/>
      <dgm:spPr/>
      <dgm:t>
        <a:bodyPr/>
        <a:lstStyle/>
        <a:p>
          <a:endParaRPr lang="en-US"/>
        </a:p>
      </dgm:t>
    </dgm:pt>
    <dgm:pt modelId="{5F058422-F6E1-4EDE-87D2-7CF862DCA6A6}">
      <dgm:prSet/>
      <dgm:spPr/>
      <dgm:t>
        <a:bodyPr/>
        <a:lstStyle/>
        <a:p>
          <a:pPr rtl="0"/>
          <a:r>
            <a:rPr lang="cs-CZ" b="0" i="1" baseline="0" dirty="0"/>
            <a:t>Definujte si techniky a situace, které vám pomohou efektivně řešit problémy (analýza rizik)</a:t>
          </a:r>
          <a:endParaRPr lang="en-US" dirty="0"/>
        </a:p>
      </dgm:t>
    </dgm:pt>
    <dgm:pt modelId="{2C469A05-243E-49EC-8D14-A521699C0751}" type="parTrans" cxnId="{AAE47C4E-AD6D-4E40-A7DB-C833F4D924EE}">
      <dgm:prSet/>
      <dgm:spPr/>
      <dgm:t>
        <a:bodyPr/>
        <a:lstStyle/>
        <a:p>
          <a:endParaRPr lang="en-US"/>
        </a:p>
      </dgm:t>
    </dgm:pt>
    <dgm:pt modelId="{92DB79AF-3114-4C9E-AABD-6EA354A1C698}" type="sibTrans" cxnId="{AAE47C4E-AD6D-4E40-A7DB-C833F4D924EE}">
      <dgm:prSet/>
      <dgm:spPr/>
      <dgm:t>
        <a:bodyPr/>
        <a:lstStyle/>
        <a:p>
          <a:endParaRPr lang="en-US"/>
        </a:p>
      </dgm:t>
    </dgm:pt>
    <dgm:pt modelId="{BB2962F5-18F4-45E6-9553-69108C83897D}">
      <dgm:prSet/>
      <dgm:spPr/>
      <dgm:t>
        <a:bodyPr/>
        <a:lstStyle/>
        <a:p>
          <a:pPr rtl="0"/>
          <a:r>
            <a:rPr lang="fr-FR" b="0" i="1" baseline="0" dirty="0"/>
            <a:t>Leadership – </a:t>
          </a:r>
          <a:r>
            <a:rPr lang="cs-CZ" b="0" i="1" baseline="0" dirty="0"/>
            <a:t>popište, jak si představujete dobrého vůdce. Jaké vlastnosti by měl mít? Budete dobrým vůdcem?</a:t>
          </a:r>
          <a:endParaRPr lang="en-US" dirty="0"/>
        </a:p>
      </dgm:t>
    </dgm:pt>
    <dgm:pt modelId="{6B424799-832D-47BD-AD4C-77E72FFFE148}" type="parTrans" cxnId="{63A84DA7-4F6E-4590-AB70-622AC6581053}">
      <dgm:prSet/>
      <dgm:spPr/>
      <dgm:t>
        <a:bodyPr/>
        <a:lstStyle/>
        <a:p>
          <a:endParaRPr lang="en-US"/>
        </a:p>
      </dgm:t>
    </dgm:pt>
    <dgm:pt modelId="{78C4ACBC-43BF-4334-8CC6-1DC3A625100C}" type="sibTrans" cxnId="{63A84DA7-4F6E-4590-AB70-622AC6581053}">
      <dgm:prSet/>
      <dgm:spPr/>
      <dgm:t>
        <a:bodyPr/>
        <a:lstStyle/>
        <a:p>
          <a:endParaRPr lang="en-US"/>
        </a:p>
      </dgm:t>
    </dgm:pt>
    <dgm:pt modelId="{6A767D74-6168-4026-BB27-5A2C78CF3802}">
      <dgm:prSet/>
      <dgm:spPr/>
      <dgm:t>
        <a:bodyPr/>
        <a:lstStyle/>
        <a:p>
          <a:pPr rtl="0"/>
          <a:r>
            <a:rPr lang="fr-FR" b="1" i="1" baseline="0" dirty="0"/>
            <a:t>B: </a:t>
          </a:r>
          <a:r>
            <a:rPr lang="cs-CZ" b="1" i="1" baseline="0" dirty="0"/>
            <a:t>Plánování a řízení </a:t>
          </a:r>
          <a:r>
            <a:rPr lang="fr-FR" b="1" i="1" baseline="0" dirty="0"/>
            <a:t>– </a:t>
          </a:r>
          <a:r>
            <a:rPr lang="cs-CZ" b="1" i="1" baseline="0" dirty="0"/>
            <a:t> příklady aktivit</a:t>
          </a:r>
          <a:endParaRPr lang="en-US" dirty="0"/>
        </a:p>
      </dgm:t>
    </dgm:pt>
    <dgm:pt modelId="{C6A466A4-6E0A-427D-B509-736930DCFC54}" type="parTrans" cxnId="{4BCD3323-1436-4091-B7B8-FFF39554168F}">
      <dgm:prSet/>
      <dgm:spPr/>
      <dgm:t>
        <a:bodyPr/>
        <a:lstStyle/>
        <a:p>
          <a:endParaRPr lang="en-US"/>
        </a:p>
      </dgm:t>
    </dgm:pt>
    <dgm:pt modelId="{D1000406-1EAC-4B27-BBAB-9C822D2DC7E1}" type="sibTrans" cxnId="{4BCD3323-1436-4091-B7B8-FFF39554168F}">
      <dgm:prSet/>
      <dgm:spPr/>
      <dgm:t>
        <a:bodyPr/>
        <a:lstStyle/>
        <a:p>
          <a:endParaRPr lang="en-US"/>
        </a:p>
      </dgm:t>
    </dgm:pt>
    <dgm:pt modelId="{D769D238-0DC6-4188-AB56-3DB59E2E1A1A}">
      <dgm:prSet/>
      <dgm:spPr/>
      <dgm:t>
        <a:bodyPr/>
        <a:lstStyle/>
        <a:p>
          <a:pPr rtl="0"/>
          <a:r>
            <a:rPr lang="cs-CZ" b="0" i="1" baseline="0" dirty="0"/>
            <a:t>Jaký typ obchodního modelu je vhodný pro váš nápad/nový podnik?</a:t>
          </a:r>
          <a:endParaRPr lang="en-US" dirty="0"/>
        </a:p>
      </dgm:t>
    </dgm:pt>
    <dgm:pt modelId="{8E82DCE7-7807-469B-868F-0EC8E0B492A1}" type="parTrans" cxnId="{670C4F64-0472-437B-9434-509F5F232997}">
      <dgm:prSet/>
      <dgm:spPr/>
      <dgm:t>
        <a:bodyPr/>
        <a:lstStyle/>
        <a:p>
          <a:endParaRPr lang="en-US"/>
        </a:p>
      </dgm:t>
    </dgm:pt>
    <dgm:pt modelId="{DDC37216-C614-4A9A-A300-8405E47C2836}" type="sibTrans" cxnId="{670C4F64-0472-437B-9434-509F5F232997}">
      <dgm:prSet/>
      <dgm:spPr/>
      <dgm:t>
        <a:bodyPr/>
        <a:lstStyle/>
        <a:p>
          <a:endParaRPr lang="en-US"/>
        </a:p>
      </dgm:t>
    </dgm:pt>
    <dgm:pt modelId="{13FEA32C-85F4-452E-B703-DD6B457B0A2D}">
      <dgm:prSet/>
      <dgm:spPr/>
      <dgm:t>
        <a:bodyPr/>
        <a:lstStyle/>
        <a:p>
          <a:pPr rtl="0"/>
          <a:r>
            <a:rPr lang="pl-PL" b="0" i="1" baseline="0" dirty="0"/>
            <a:t>Navrhněte váš podnikatelský plán pro váš nápad.</a:t>
          </a:r>
          <a:endParaRPr lang="en-US" dirty="0"/>
        </a:p>
      </dgm:t>
    </dgm:pt>
    <dgm:pt modelId="{1CF5CC9D-4FB6-4B93-AC01-2752C38DD943}" type="parTrans" cxnId="{3356EB67-E7B2-45C2-9584-01BF076F6FEA}">
      <dgm:prSet/>
      <dgm:spPr/>
      <dgm:t>
        <a:bodyPr/>
        <a:lstStyle/>
        <a:p>
          <a:endParaRPr lang="en-US"/>
        </a:p>
      </dgm:t>
    </dgm:pt>
    <dgm:pt modelId="{FA1D4167-C7AA-4F67-8C44-86E2A7C29A1B}" type="sibTrans" cxnId="{3356EB67-E7B2-45C2-9584-01BF076F6FEA}">
      <dgm:prSet/>
      <dgm:spPr/>
      <dgm:t>
        <a:bodyPr/>
        <a:lstStyle/>
        <a:p>
          <a:endParaRPr lang="en-US"/>
        </a:p>
      </dgm:t>
    </dgm:pt>
    <dgm:pt modelId="{37F772CD-83ED-423D-842A-697E80ADAC28}">
      <dgm:prSet/>
      <dgm:spPr/>
      <dgm:t>
        <a:bodyPr/>
        <a:lstStyle/>
        <a:p>
          <a:pPr rtl="0"/>
          <a:r>
            <a:rPr lang="cs-CZ" b="0" i="1" baseline="0" dirty="0"/>
            <a:t>Jaké modely finančního plánování znáte?</a:t>
          </a:r>
          <a:endParaRPr lang="en-US" dirty="0"/>
        </a:p>
      </dgm:t>
    </dgm:pt>
    <dgm:pt modelId="{697C8A98-47FD-4610-903A-E9BAD402510C}" type="parTrans" cxnId="{DFEB147B-1441-4296-AD3C-4796B8412743}">
      <dgm:prSet/>
      <dgm:spPr/>
      <dgm:t>
        <a:bodyPr/>
        <a:lstStyle/>
        <a:p>
          <a:endParaRPr lang="en-US"/>
        </a:p>
      </dgm:t>
    </dgm:pt>
    <dgm:pt modelId="{D800AB76-C54A-4D75-8E5E-8F9B0D673286}" type="sibTrans" cxnId="{DFEB147B-1441-4296-AD3C-4796B8412743}">
      <dgm:prSet/>
      <dgm:spPr/>
      <dgm:t>
        <a:bodyPr/>
        <a:lstStyle/>
        <a:p>
          <a:endParaRPr lang="en-US"/>
        </a:p>
      </dgm:t>
    </dgm:pt>
    <dgm:pt modelId="{ADE78E8D-02A9-4B26-8405-C96FA80B3713}">
      <dgm:prSet/>
      <dgm:spPr/>
      <dgm:t>
        <a:bodyPr/>
        <a:lstStyle/>
        <a:p>
          <a:pPr rtl="0"/>
          <a:r>
            <a:rPr lang="fr-FR" b="1" i="1" baseline="0" dirty="0"/>
            <a:t>C: </a:t>
          </a:r>
          <a:r>
            <a:rPr lang="cs-CZ" b="1" i="1" baseline="0" dirty="0"/>
            <a:t>Řízení nejistoty, nejednoznačnosti a rizik </a:t>
          </a:r>
          <a:r>
            <a:rPr lang="fr-FR" b="1" i="1" baseline="0" dirty="0"/>
            <a:t>– </a:t>
          </a:r>
          <a:r>
            <a:rPr lang="cs-CZ" b="1" i="1" baseline="0" dirty="0"/>
            <a:t>příklady aktivit</a:t>
          </a:r>
          <a:endParaRPr lang="en-US" dirty="0"/>
        </a:p>
      </dgm:t>
    </dgm:pt>
    <dgm:pt modelId="{7194D449-A058-4352-9785-57F16A6E5EFB}" type="parTrans" cxnId="{F67D9D2A-6212-41BB-B8A8-99D6EED8D905}">
      <dgm:prSet/>
      <dgm:spPr/>
      <dgm:t>
        <a:bodyPr/>
        <a:lstStyle/>
        <a:p>
          <a:endParaRPr lang="en-US"/>
        </a:p>
      </dgm:t>
    </dgm:pt>
    <dgm:pt modelId="{7AF34EA0-3733-45AB-97BE-73DB9B913BA6}" type="sibTrans" cxnId="{F67D9D2A-6212-41BB-B8A8-99D6EED8D905}">
      <dgm:prSet/>
      <dgm:spPr/>
      <dgm:t>
        <a:bodyPr/>
        <a:lstStyle/>
        <a:p>
          <a:endParaRPr lang="en-US"/>
        </a:p>
      </dgm:t>
    </dgm:pt>
    <dgm:pt modelId="{360C757D-1DCD-48CF-93E4-4FBAADB7E8CB}">
      <dgm:prSet/>
      <dgm:spPr/>
      <dgm:t>
        <a:bodyPr/>
        <a:lstStyle/>
        <a:p>
          <a:pPr rtl="0"/>
          <a:r>
            <a:rPr lang="cs-CZ" b="0" i="1" baseline="0" dirty="0"/>
            <a:t>Posouzení rizik a přínosů: Přestavte si realizaci nějaké aktivity vašeho záměru a pokuste se představit si rizika a přínosy této akce.
Vytvořte si detailní analýzu rizik dané akce a navrhněte varianty jejich řešení
Vysvětlete rozdíl mezi pojmy přijatelná ztráta a očekávaný výnos.
Brainstorming: V závislosti na úrovni vašeho podnikatelského nápadu odpovězte na jednu z následujících otázek: 
Rozmyslete si, co si můžete dovolit ztratit a zda jste ochotni riskovat situaci, že nakonec svou investici ztratíte. Analyzovali jste všechna možná rizika?
Přemýšlejte, jak můžete snížit investice do efektivního řešení s minimálními ztrátami. </a:t>
          </a:r>
          <a:endParaRPr lang="en-US" dirty="0"/>
        </a:p>
      </dgm:t>
    </dgm:pt>
    <dgm:pt modelId="{4D9E08F3-41EA-40BE-81E4-0624DA384B8C}" type="parTrans" cxnId="{1F3B8FD1-125E-4A5B-B778-3776AC47EACE}">
      <dgm:prSet/>
      <dgm:spPr/>
      <dgm:t>
        <a:bodyPr/>
        <a:lstStyle/>
        <a:p>
          <a:endParaRPr lang="en-US"/>
        </a:p>
      </dgm:t>
    </dgm:pt>
    <dgm:pt modelId="{4B96710F-6325-487B-B67B-857DD89CDC32}" type="sibTrans" cxnId="{1F3B8FD1-125E-4A5B-B778-3776AC47EACE}">
      <dgm:prSet/>
      <dgm:spPr/>
      <dgm:t>
        <a:bodyPr/>
        <a:lstStyle/>
        <a:p>
          <a:endParaRPr lang="en-US"/>
        </a:p>
      </dgm:t>
    </dgm:pt>
    <dgm:pt modelId="{EF64405A-E778-489F-952D-CF566928C3DB}" type="pres">
      <dgm:prSet presAssocID="{1E03F907-3843-40EF-AF16-BF9D9BCB2A27}" presName="linear" presStyleCnt="0">
        <dgm:presLayoutVars>
          <dgm:animLvl val="lvl"/>
          <dgm:resizeHandles val="exact"/>
        </dgm:presLayoutVars>
      </dgm:prSet>
      <dgm:spPr/>
    </dgm:pt>
    <dgm:pt modelId="{6597038A-D6EC-4C30-89E1-A8FAFABF2BD4}" type="pres">
      <dgm:prSet presAssocID="{C3990BA6-217B-497B-A25D-24E7D4A5D63D}" presName="parentText" presStyleLbl="node1" presStyleIdx="0" presStyleCnt="3" custLinFactNeighborX="-489" custLinFactNeighborY="-26926">
        <dgm:presLayoutVars>
          <dgm:chMax val="0"/>
          <dgm:bulletEnabled val="1"/>
        </dgm:presLayoutVars>
      </dgm:prSet>
      <dgm:spPr/>
    </dgm:pt>
    <dgm:pt modelId="{8FAD9C37-773F-496A-AEE1-FEC43888A387}" type="pres">
      <dgm:prSet presAssocID="{C3990BA6-217B-497B-A25D-24E7D4A5D63D}" presName="childText" presStyleLbl="revTx" presStyleIdx="0" presStyleCnt="3" custLinFactNeighborX="309" custLinFactNeighborY="-39872">
        <dgm:presLayoutVars>
          <dgm:bulletEnabled val="1"/>
        </dgm:presLayoutVars>
      </dgm:prSet>
      <dgm:spPr/>
    </dgm:pt>
    <dgm:pt modelId="{07F1F367-167D-4800-B762-5A7E9A88979E}" type="pres">
      <dgm:prSet presAssocID="{6A767D74-6168-4026-BB27-5A2C78CF3802}" presName="parentText" presStyleLbl="node1" presStyleIdx="1" presStyleCnt="3" custLinFactNeighborX="155" custLinFactNeighborY="-31035">
        <dgm:presLayoutVars>
          <dgm:chMax val="0"/>
          <dgm:bulletEnabled val="1"/>
        </dgm:presLayoutVars>
      </dgm:prSet>
      <dgm:spPr/>
    </dgm:pt>
    <dgm:pt modelId="{5C4BF865-04F3-4946-A56F-64FFA7BE2B5B}" type="pres">
      <dgm:prSet presAssocID="{6A767D74-6168-4026-BB27-5A2C78CF3802}" presName="childText" presStyleLbl="revTx" presStyleIdx="1" presStyleCnt="3" custLinFactNeighborX="387" custLinFactNeighborY="-45038">
        <dgm:presLayoutVars>
          <dgm:bulletEnabled val="1"/>
        </dgm:presLayoutVars>
      </dgm:prSet>
      <dgm:spPr/>
    </dgm:pt>
    <dgm:pt modelId="{A03FE866-3290-4779-BFC6-F9A0FC1A67A9}" type="pres">
      <dgm:prSet presAssocID="{ADE78E8D-02A9-4B26-8405-C96FA80B3713}" presName="parentText" presStyleLbl="node1" presStyleIdx="2" presStyleCnt="3" custLinFactNeighborX="-489" custLinFactNeighborY="-12107">
        <dgm:presLayoutVars>
          <dgm:chMax val="0"/>
          <dgm:bulletEnabled val="1"/>
        </dgm:presLayoutVars>
      </dgm:prSet>
      <dgm:spPr/>
    </dgm:pt>
    <dgm:pt modelId="{7D93D4AC-A039-44D1-9625-7D5BFD60E663}" type="pres">
      <dgm:prSet presAssocID="{ADE78E8D-02A9-4B26-8405-C96FA80B3713}" presName="childText" presStyleLbl="revTx" presStyleIdx="2" presStyleCnt="3" custLinFactNeighborX="232" custLinFactNeighborY="-37854">
        <dgm:presLayoutVars>
          <dgm:bulletEnabled val="1"/>
        </dgm:presLayoutVars>
      </dgm:prSet>
      <dgm:spPr/>
    </dgm:pt>
  </dgm:ptLst>
  <dgm:cxnLst>
    <dgm:cxn modelId="{1B12AE13-9AB4-480D-B3C2-2E159A492302}" type="presOf" srcId="{6A767D74-6168-4026-BB27-5A2C78CF3802}" destId="{07F1F367-167D-4800-B762-5A7E9A88979E}" srcOrd="0" destOrd="0" presId="urn:microsoft.com/office/officeart/2005/8/layout/vList2"/>
    <dgm:cxn modelId="{D2994014-787B-4DE2-908E-CB6DB06522EF}" type="presOf" srcId="{D769D238-0DC6-4188-AB56-3DB59E2E1A1A}" destId="{5C4BF865-04F3-4946-A56F-64FFA7BE2B5B}" srcOrd="0" destOrd="0" presId="urn:microsoft.com/office/officeart/2005/8/layout/vList2"/>
    <dgm:cxn modelId="{4BCD3323-1436-4091-B7B8-FFF39554168F}" srcId="{1E03F907-3843-40EF-AF16-BF9D9BCB2A27}" destId="{6A767D74-6168-4026-BB27-5A2C78CF3802}" srcOrd="1" destOrd="0" parTransId="{C6A466A4-6E0A-427D-B509-736930DCFC54}" sibTransId="{D1000406-1EAC-4B27-BBAB-9C822D2DC7E1}"/>
    <dgm:cxn modelId="{F67D9D2A-6212-41BB-B8A8-99D6EED8D905}" srcId="{1E03F907-3843-40EF-AF16-BF9D9BCB2A27}" destId="{ADE78E8D-02A9-4B26-8405-C96FA80B3713}" srcOrd="2" destOrd="0" parTransId="{7194D449-A058-4352-9785-57F16A6E5EFB}" sibTransId="{7AF34EA0-3733-45AB-97BE-73DB9B913BA6}"/>
    <dgm:cxn modelId="{670C4F64-0472-437B-9434-509F5F232997}" srcId="{6A767D74-6168-4026-BB27-5A2C78CF3802}" destId="{D769D238-0DC6-4188-AB56-3DB59E2E1A1A}" srcOrd="0" destOrd="0" parTransId="{8E82DCE7-7807-469B-868F-0EC8E0B492A1}" sibTransId="{DDC37216-C614-4A9A-A300-8405E47C2836}"/>
    <dgm:cxn modelId="{3356EB67-E7B2-45C2-9584-01BF076F6FEA}" srcId="{6A767D74-6168-4026-BB27-5A2C78CF3802}" destId="{13FEA32C-85F4-452E-B703-DD6B457B0A2D}" srcOrd="1" destOrd="0" parTransId="{1CF5CC9D-4FB6-4B93-AC01-2752C38DD943}" sibTransId="{FA1D4167-C7AA-4F67-8C44-86E2A7C29A1B}"/>
    <dgm:cxn modelId="{ECD8AC68-99E5-4E2D-8F8B-A23A37E1D565}" srcId="{C3990BA6-217B-497B-A25D-24E7D4A5D63D}" destId="{6A490171-BFA4-4CF4-97DD-1E484DA4BFDE}" srcOrd="0" destOrd="0" parTransId="{1175F5C6-F052-41F1-AE16-EE96CD984CAE}" sibTransId="{1411F948-CDC7-4078-B9D1-D2A558016C15}"/>
    <dgm:cxn modelId="{E596274B-7D4E-40A2-8D12-36FB3A9AA61F}" srcId="{1E03F907-3843-40EF-AF16-BF9D9BCB2A27}" destId="{C3990BA6-217B-497B-A25D-24E7D4A5D63D}" srcOrd="0" destOrd="0" parTransId="{8E563013-07C7-4604-9A71-D8B9879FE979}" sibTransId="{5FAB6C63-85E3-4921-8F80-16E2C45AFD72}"/>
    <dgm:cxn modelId="{D6754D4D-44BD-4791-B4E6-337601D3C586}" type="presOf" srcId="{5F058422-F6E1-4EDE-87D2-7CF862DCA6A6}" destId="{8FAD9C37-773F-496A-AEE1-FEC43888A387}" srcOrd="0" destOrd="1" presId="urn:microsoft.com/office/officeart/2005/8/layout/vList2"/>
    <dgm:cxn modelId="{AAE47C4E-AD6D-4E40-A7DB-C833F4D924EE}" srcId="{C3990BA6-217B-497B-A25D-24E7D4A5D63D}" destId="{5F058422-F6E1-4EDE-87D2-7CF862DCA6A6}" srcOrd="1" destOrd="0" parTransId="{2C469A05-243E-49EC-8D14-A521699C0751}" sibTransId="{92DB79AF-3114-4C9E-AABD-6EA354A1C698}"/>
    <dgm:cxn modelId="{DFEB147B-1441-4296-AD3C-4796B8412743}" srcId="{6A767D74-6168-4026-BB27-5A2C78CF3802}" destId="{37F772CD-83ED-423D-842A-697E80ADAC28}" srcOrd="2" destOrd="0" parTransId="{697C8A98-47FD-4610-903A-E9BAD402510C}" sibTransId="{D800AB76-C54A-4D75-8E5E-8F9B0D673286}"/>
    <dgm:cxn modelId="{7B7FB480-D1F8-476B-AB60-25EBAD42DB0F}" type="presOf" srcId="{37F772CD-83ED-423D-842A-697E80ADAC28}" destId="{5C4BF865-04F3-4946-A56F-64FFA7BE2B5B}" srcOrd="0" destOrd="2" presId="urn:microsoft.com/office/officeart/2005/8/layout/vList2"/>
    <dgm:cxn modelId="{0317EE82-8603-4D39-8D69-556EC8A64B40}" type="presOf" srcId="{BB2962F5-18F4-45E6-9553-69108C83897D}" destId="{8FAD9C37-773F-496A-AEE1-FEC43888A387}" srcOrd="0" destOrd="2" presId="urn:microsoft.com/office/officeart/2005/8/layout/vList2"/>
    <dgm:cxn modelId="{8B18C885-17F7-4620-B271-0D52A461022E}" type="presOf" srcId="{ADE78E8D-02A9-4B26-8405-C96FA80B3713}" destId="{A03FE866-3290-4779-BFC6-F9A0FC1A67A9}" srcOrd="0" destOrd="0" presId="urn:microsoft.com/office/officeart/2005/8/layout/vList2"/>
    <dgm:cxn modelId="{30EEE396-75A7-401D-B3E4-EA7FA5035BE6}" type="presOf" srcId="{1E03F907-3843-40EF-AF16-BF9D9BCB2A27}" destId="{EF64405A-E778-489F-952D-CF566928C3DB}" srcOrd="0" destOrd="0" presId="urn:microsoft.com/office/officeart/2005/8/layout/vList2"/>
    <dgm:cxn modelId="{199744A1-DCEB-43CF-B19A-8E22025E82DE}" type="presOf" srcId="{C3990BA6-217B-497B-A25D-24E7D4A5D63D}" destId="{6597038A-D6EC-4C30-89E1-A8FAFABF2BD4}" srcOrd="0" destOrd="0" presId="urn:microsoft.com/office/officeart/2005/8/layout/vList2"/>
    <dgm:cxn modelId="{63A84DA7-4F6E-4590-AB70-622AC6581053}" srcId="{C3990BA6-217B-497B-A25D-24E7D4A5D63D}" destId="{BB2962F5-18F4-45E6-9553-69108C83897D}" srcOrd="2" destOrd="0" parTransId="{6B424799-832D-47BD-AD4C-77E72FFFE148}" sibTransId="{78C4ACBC-43BF-4334-8CC6-1DC3A625100C}"/>
    <dgm:cxn modelId="{835B2ED1-4A34-441C-83AA-3C91F4337E88}" type="presOf" srcId="{360C757D-1DCD-48CF-93E4-4FBAADB7E8CB}" destId="{7D93D4AC-A039-44D1-9625-7D5BFD60E663}" srcOrd="0" destOrd="0" presId="urn:microsoft.com/office/officeart/2005/8/layout/vList2"/>
    <dgm:cxn modelId="{1F3B8FD1-125E-4A5B-B778-3776AC47EACE}" srcId="{ADE78E8D-02A9-4B26-8405-C96FA80B3713}" destId="{360C757D-1DCD-48CF-93E4-4FBAADB7E8CB}" srcOrd="0" destOrd="0" parTransId="{4D9E08F3-41EA-40BE-81E4-0624DA384B8C}" sibTransId="{4B96710F-6325-487B-B67B-857DD89CDC32}"/>
    <dgm:cxn modelId="{E61EBDEF-F60E-4BB2-9DF2-510D734D38D8}" type="presOf" srcId="{6A490171-BFA4-4CF4-97DD-1E484DA4BFDE}" destId="{8FAD9C37-773F-496A-AEE1-FEC43888A387}" srcOrd="0" destOrd="0" presId="urn:microsoft.com/office/officeart/2005/8/layout/vList2"/>
    <dgm:cxn modelId="{327F86FC-AB7C-44FD-BEA5-5B1FD7D8CEB2}" type="presOf" srcId="{13FEA32C-85F4-452E-B703-DD6B457B0A2D}" destId="{5C4BF865-04F3-4946-A56F-64FFA7BE2B5B}" srcOrd="0" destOrd="1" presId="urn:microsoft.com/office/officeart/2005/8/layout/vList2"/>
    <dgm:cxn modelId="{FD717779-0E63-48C5-ABAB-ACAD6109EE08}" type="presParOf" srcId="{EF64405A-E778-489F-952D-CF566928C3DB}" destId="{6597038A-D6EC-4C30-89E1-A8FAFABF2BD4}" srcOrd="0" destOrd="0" presId="urn:microsoft.com/office/officeart/2005/8/layout/vList2"/>
    <dgm:cxn modelId="{76701A7E-65D9-4A63-9DB9-68603539DC8C}" type="presParOf" srcId="{EF64405A-E778-489F-952D-CF566928C3DB}" destId="{8FAD9C37-773F-496A-AEE1-FEC43888A387}" srcOrd="1" destOrd="0" presId="urn:microsoft.com/office/officeart/2005/8/layout/vList2"/>
    <dgm:cxn modelId="{CD2F3345-2A47-42E0-9DED-780DC19E0114}" type="presParOf" srcId="{EF64405A-E778-489F-952D-CF566928C3DB}" destId="{07F1F367-167D-4800-B762-5A7E9A88979E}" srcOrd="2" destOrd="0" presId="urn:microsoft.com/office/officeart/2005/8/layout/vList2"/>
    <dgm:cxn modelId="{B355B859-E6AA-4E9A-A502-B014DE9B15E0}" type="presParOf" srcId="{EF64405A-E778-489F-952D-CF566928C3DB}" destId="{5C4BF865-04F3-4946-A56F-64FFA7BE2B5B}" srcOrd="3" destOrd="0" presId="urn:microsoft.com/office/officeart/2005/8/layout/vList2"/>
    <dgm:cxn modelId="{6DF7E788-A5B3-4672-A66B-9C5B1EF2E7DA}" type="presParOf" srcId="{EF64405A-E778-489F-952D-CF566928C3DB}" destId="{A03FE866-3290-4779-BFC6-F9A0FC1A67A9}" srcOrd="4" destOrd="0" presId="urn:microsoft.com/office/officeart/2005/8/layout/vList2"/>
    <dgm:cxn modelId="{EADCA410-75EC-4B67-A36C-C741C4F0EAA2}" type="presParOf" srcId="{EF64405A-E778-489F-952D-CF566928C3DB}" destId="{7D93D4AC-A039-44D1-9625-7D5BFD60E66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50A0C4F-D9F0-4D40-968D-34E8FA6BE47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E14CFE-762B-4CDE-843B-B92CE8D148B5}">
      <dgm:prSet/>
      <dgm:spPr/>
      <dgm:t>
        <a:bodyPr/>
        <a:lstStyle/>
        <a:p>
          <a:pPr rtl="0"/>
          <a:r>
            <a:rPr lang="fr-FR" b="1" i="1" dirty="0"/>
            <a:t>D: </a:t>
          </a:r>
          <a:r>
            <a:rPr lang="cs-CZ" b="1" i="1" dirty="0"/>
            <a:t>Spolupráce s ostatními</a:t>
          </a:r>
          <a:r>
            <a:rPr lang="fr-FR" b="1" i="1" dirty="0"/>
            <a:t>– </a:t>
          </a:r>
          <a:r>
            <a:rPr lang="cs-CZ" b="1" i="1" dirty="0"/>
            <a:t>příklady aktivit</a:t>
          </a:r>
          <a:endParaRPr lang="en-US" dirty="0"/>
        </a:p>
      </dgm:t>
    </dgm:pt>
    <dgm:pt modelId="{ACE31BA9-57B1-48B4-B81F-209EC9BDC8E6}" type="parTrans" cxnId="{4F97D8B2-513A-45DB-8178-A22790DC0B50}">
      <dgm:prSet/>
      <dgm:spPr/>
      <dgm:t>
        <a:bodyPr/>
        <a:lstStyle/>
        <a:p>
          <a:endParaRPr lang="en-US"/>
        </a:p>
      </dgm:t>
    </dgm:pt>
    <dgm:pt modelId="{2042A1F2-6CE1-4461-94CF-BA434C6EC5D2}" type="sibTrans" cxnId="{4F97D8B2-513A-45DB-8178-A22790DC0B50}">
      <dgm:prSet/>
      <dgm:spPr/>
      <dgm:t>
        <a:bodyPr/>
        <a:lstStyle/>
        <a:p>
          <a:endParaRPr lang="en-US"/>
        </a:p>
      </dgm:t>
    </dgm:pt>
    <dgm:pt modelId="{8EF20D91-3D95-4144-A491-C6A0A33FA371}">
      <dgm:prSet/>
      <dgm:spPr/>
      <dgm:t>
        <a:bodyPr/>
        <a:lstStyle/>
        <a:p>
          <a:pPr rtl="0"/>
          <a:r>
            <a:rPr lang="cs-CZ" i="1" dirty="0"/>
            <a:t>Co je to networking, jak využít vaši síť k výběru potenciálních partnerů nebo spolupracovníků?</a:t>
          </a:r>
          <a:endParaRPr lang="en-US" dirty="0"/>
        </a:p>
      </dgm:t>
    </dgm:pt>
    <dgm:pt modelId="{DCB4292B-79A4-4021-B88F-7A8A687F79EE}" type="parTrans" cxnId="{E1E7BFFC-183F-45DD-8E3A-BA34B39652A5}">
      <dgm:prSet/>
      <dgm:spPr/>
      <dgm:t>
        <a:bodyPr/>
        <a:lstStyle/>
        <a:p>
          <a:endParaRPr lang="en-US"/>
        </a:p>
      </dgm:t>
    </dgm:pt>
    <dgm:pt modelId="{51287DD5-419F-47B0-B452-8A2321BE7D2E}" type="sibTrans" cxnId="{E1E7BFFC-183F-45DD-8E3A-BA34B39652A5}">
      <dgm:prSet/>
      <dgm:spPr/>
      <dgm:t>
        <a:bodyPr/>
        <a:lstStyle/>
        <a:p>
          <a:endParaRPr lang="en-US"/>
        </a:p>
      </dgm:t>
    </dgm:pt>
    <dgm:pt modelId="{7790675A-4F1C-4185-ADDD-DB96C75E90B7}">
      <dgm:prSet/>
      <dgm:spPr/>
      <dgm:t>
        <a:bodyPr/>
        <a:lstStyle/>
        <a:p>
          <a:pPr rtl="0"/>
          <a:r>
            <a:rPr lang="fr-FR" b="1" i="1" dirty="0"/>
            <a:t>E: </a:t>
          </a:r>
          <a:r>
            <a:rPr lang="cs-CZ" b="1" i="1" dirty="0"/>
            <a:t>Učení se zkušeností</a:t>
          </a:r>
          <a:r>
            <a:rPr lang="fr-FR" b="1" i="1" dirty="0"/>
            <a:t>– </a:t>
          </a:r>
          <a:r>
            <a:rPr lang="cs-CZ" b="1" i="1" dirty="0"/>
            <a:t>příklady aktivit</a:t>
          </a:r>
          <a:endParaRPr lang="en-US" dirty="0"/>
        </a:p>
      </dgm:t>
    </dgm:pt>
    <dgm:pt modelId="{3ECB2B36-9170-47D5-9651-5A8F117FD9C4}" type="parTrans" cxnId="{E026B089-62C3-4E28-9526-96CCB5916800}">
      <dgm:prSet/>
      <dgm:spPr/>
      <dgm:t>
        <a:bodyPr/>
        <a:lstStyle/>
        <a:p>
          <a:endParaRPr lang="en-US"/>
        </a:p>
      </dgm:t>
    </dgm:pt>
    <dgm:pt modelId="{B28B2864-89BF-4E3B-9ADD-98E438C297F4}" type="sibTrans" cxnId="{E026B089-62C3-4E28-9526-96CCB5916800}">
      <dgm:prSet/>
      <dgm:spPr/>
      <dgm:t>
        <a:bodyPr/>
        <a:lstStyle/>
        <a:p>
          <a:endParaRPr lang="en-US"/>
        </a:p>
      </dgm:t>
    </dgm:pt>
    <dgm:pt modelId="{6072C1FE-3AA6-4B82-9B7C-AEFCDB6A95C1}">
      <dgm:prSet/>
      <dgm:spPr/>
      <dgm:t>
        <a:bodyPr/>
        <a:lstStyle/>
        <a:p>
          <a:pPr rtl="0"/>
          <a:r>
            <a:rPr lang="cs-CZ" i="1"/>
            <a:t>Analyzujte své interakce s ostatními a přemýšlejte o tom, co se můžete ze sociálních interakcí naučit.</a:t>
          </a:r>
          <a:endParaRPr lang="en-US" dirty="0"/>
        </a:p>
      </dgm:t>
    </dgm:pt>
    <dgm:pt modelId="{BBA6C315-B045-4394-8546-FFE191F278E6}" type="parTrans" cxnId="{56EA2D43-3748-4D8E-B00E-C9600936CF16}">
      <dgm:prSet/>
      <dgm:spPr/>
      <dgm:t>
        <a:bodyPr/>
        <a:lstStyle/>
        <a:p>
          <a:endParaRPr lang="en-US"/>
        </a:p>
      </dgm:t>
    </dgm:pt>
    <dgm:pt modelId="{15D54A5D-A1E5-4D24-96B9-97A4EC797384}" type="sibTrans" cxnId="{56EA2D43-3748-4D8E-B00E-C9600936CF16}">
      <dgm:prSet/>
      <dgm:spPr/>
      <dgm:t>
        <a:bodyPr/>
        <a:lstStyle/>
        <a:p>
          <a:endParaRPr lang="en-US"/>
        </a:p>
      </dgm:t>
    </dgm:pt>
    <dgm:pt modelId="{37F4E545-C44A-4F03-9EA8-4A5B560B4163}">
      <dgm:prSet/>
      <dgm:spPr/>
      <dgm:t>
        <a:bodyPr/>
        <a:lstStyle/>
        <a:p>
          <a:pPr rtl="0"/>
          <a:r>
            <a:rPr lang="cs-CZ" i="1" dirty="0"/>
            <a:t>Vyjmenujte techniky, které lze použít k řízení mezilidských vztahů.</a:t>
          </a:r>
        </a:p>
      </dgm:t>
    </dgm:pt>
    <dgm:pt modelId="{4F424400-F34B-44AD-BD56-5FFBF903CDD3}" type="parTrans" cxnId="{CE249E8E-39C5-4A8F-863D-A3725A3EBE35}">
      <dgm:prSet/>
      <dgm:spPr/>
      <dgm:t>
        <a:bodyPr/>
        <a:lstStyle/>
        <a:p>
          <a:endParaRPr lang="cs-CZ"/>
        </a:p>
      </dgm:t>
    </dgm:pt>
    <dgm:pt modelId="{8976F012-F09E-465D-B3CF-FC549C01A9B7}" type="sibTrans" cxnId="{CE249E8E-39C5-4A8F-863D-A3725A3EBE35}">
      <dgm:prSet/>
      <dgm:spPr/>
      <dgm:t>
        <a:bodyPr/>
        <a:lstStyle/>
        <a:p>
          <a:endParaRPr lang="cs-CZ"/>
        </a:p>
      </dgm:t>
    </dgm:pt>
    <dgm:pt modelId="{FAEC8759-A32B-4545-BB3D-0740A7F0FBC9}">
      <dgm:prSet/>
      <dgm:spPr/>
      <dgm:t>
        <a:bodyPr/>
        <a:lstStyle/>
        <a:p>
          <a:pPr rtl="0"/>
          <a:r>
            <a:rPr lang="cs-CZ" i="1" dirty="0"/>
            <a:t>Vysvětlete, co je workshop aktivního naslouchání.</a:t>
          </a:r>
        </a:p>
      </dgm:t>
    </dgm:pt>
    <dgm:pt modelId="{B1315FC4-2233-4FB9-966D-117CFE7C098B}" type="parTrans" cxnId="{BBE837FA-6BD0-49DB-80D5-09B68819274D}">
      <dgm:prSet/>
      <dgm:spPr/>
      <dgm:t>
        <a:bodyPr/>
        <a:lstStyle/>
        <a:p>
          <a:endParaRPr lang="cs-CZ"/>
        </a:p>
      </dgm:t>
    </dgm:pt>
    <dgm:pt modelId="{584C755F-EFA4-49DD-B06C-56EF036BE64D}" type="sibTrans" cxnId="{BBE837FA-6BD0-49DB-80D5-09B68819274D}">
      <dgm:prSet/>
      <dgm:spPr/>
      <dgm:t>
        <a:bodyPr/>
        <a:lstStyle/>
        <a:p>
          <a:endParaRPr lang="cs-CZ"/>
        </a:p>
      </dgm:t>
    </dgm:pt>
    <dgm:pt modelId="{57160864-94D1-4D5E-A482-5E5B0472E925}">
      <dgm:prSet/>
      <dgm:spPr/>
      <dgm:t>
        <a:bodyPr/>
        <a:lstStyle/>
        <a:p>
          <a:pPr rtl="0"/>
          <a:r>
            <a:rPr lang="cs-CZ" i="1" dirty="0"/>
            <a:t>Diskutujte o zásadách a strategiích vyjednávání</a:t>
          </a:r>
        </a:p>
      </dgm:t>
    </dgm:pt>
    <dgm:pt modelId="{A7A8E599-8D46-48B0-83BA-78BDDE89B834}" type="parTrans" cxnId="{B7F179C5-A355-4AC6-BF17-6954D86CEF17}">
      <dgm:prSet/>
      <dgm:spPr/>
      <dgm:t>
        <a:bodyPr/>
        <a:lstStyle/>
        <a:p>
          <a:endParaRPr lang="cs-CZ"/>
        </a:p>
      </dgm:t>
    </dgm:pt>
    <dgm:pt modelId="{0E760DBB-2670-4428-8E78-71092137AA5B}" type="sibTrans" cxnId="{B7F179C5-A355-4AC6-BF17-6954D86CEF17}">
      <dgm:prSet/>
      <dgm:spPr/>
      <dgm:t>
        <a:bodyPr/>
        <a:lstStyle/>
        <a:p>
          <a:endParaRPr lang="cs-CZ"/>
        </a:p>
      </dgm:t>
    </dgm:pt>
    <dgm:pt modelId="{54ABFAE3-6499-4BC2-A106-63F22F7B72E3}">
      <dgm:prSet/>
      <dgm:spPr/>
      <dgm:t>
        <a:bodyPr/>
        <a:lstStyle/>
        <a:p>
          <a:pPr rtl="0"/>
          <a:r>
            <a:rPr lang="cs-CZ" i="1" dirty="0"/>
            <a:t>Řešení konfliktů: podělte se o své zkušenosti, uveďte konkrétní příklady, kdy jste úspěšně vyřešili konflikt</a:t>
          </a:r>
        </a:p>
      </dgm:t>
    </dgm:pt>
    <dgm:pt modelId="{B65F11E3-B9F5-40C4-914D-3C0847CBE37A}" type="parTrans" cxnId="{6CB37038-7424-49CA-B253-71822A439363}">
      <dgm:prSet/>
      <dgm:spPr/>
      <dgm:t>
        <a:bodyPr/>
        <a:lstStyle/>
        <a:p>
          <a:endParaRPr lang="cs-CZ"/>
        </a:p>
      </dgm:t>
    </dgm:pt>
    <dgm:pt modelId="{E17139FC-B81F-488B-B29B-39DE70055CA4}" type="sibTrans" cxnId="{6CB37038-7424-49CA-B253-71822A439363}">
      <dgm:prSet/>
      <dgm:spPr/>
      <dgm:t>
        <a:bodyPr/>
        <a:lstStyle/>
        <a:p>
          <a:endParaRPr lang="cs-CZ"/>
        </a:p>
      </dgm:t>
    </dgm:pt>
    <dgm:pt modelId="{99B92661-6BF5-4BBD-BAF6-7E386F81740F}">
      <dgm:prSet/>
      <dgm:spPr/>
      <dgm:t>
        <a:bodyPr/>
        <a:lstStyle/>
        <a:p>
          <a:pPr rtl="0"/>
          <a:r>
            <a:rPr lang="cs-CZ" i="1" dirty="0"/>
            <a:t>Zamyslete se a uveďte příklad aktivity, která se vám nepovedla. Zamyslete se nad tím, co byste nyní udělali jinak.</a:t>
          </a:r>
        </a:p>
      </dgm:t>
    </dgm:pt>
    <dgm:pt modelId="{CAB214AF-C150-4201-8B43-C4716278E487}" type="parTrans" cxnId="{ABE401A5-6463-4213-A776-4710FDC7A14F}">
      <dgm:prSet/>
      <dgm:spPr/>
      <dgm:t>
        <a:bodyPr/>
        <a:lstStyle/>
        <a:p>
          <a:endParaRPr lang="cs-CZ"/>
        </a:p>
      </dgm:t>
    </dgm:pt>
    <dgm:pt modelId="{30E365E0-7687-4D06-893F-EB9DCA255A55}" type="sibTrans" cxnId="{ABE401A5-6463-4213-A776-4710FDC7A14F}">
      <dgm:prSet/>
      <dgm:spPr/>
      <dgm:t>
        <a:bodyPr/>
        <a:lstStyle/>
        <a:p>
          <a:endParaRPr lang="cs-CZ"/>
        </a:p>
      </dgm:t>
    </dgm:pt>
    <dgm:pt modelId="{63785051-77FB-44AD-B622-1D9DA7E3B5B5}" type="pres">
      <dgm:prSet presAssocID="{650A0C4F-D9F0-4D40-968D-34E8FA6BE47E}" presName="linear" presStyleCnt="0">
        <dgm:presLayoutVars>
          <dgm:animLvl val="lvl"/>
          <dgm:resizeHandles val="exact"/>
        </dgm:presLayoutVars>
      </dgm:prSet>
      <dgm:spPr/>
    </dgm:pt>
    <dgm:pt modelId="{8354A441-FCF2-49DC-99B0-B1B871C38894}" type="pres">
      <dgm:prSet presAssocID="{83E14CFE-762B-4CDE-843B-B92CE8D148B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3CEEE99-6E10-41CD-83EB-22C286137DDC}" type="pres">
      <dgm:prSet presAssocID="{83E14CFE-762B-4CDE-843B-B92CE8D148B5}" presName="childText" presStyleLbl="revTx" presStyleIdx="0" presStyleCnt="2">
        <dgm:presLayoutVars>
          <dgm:bulletEnabled val="1"/>
        </dgm:presLayoutVars>
      </dgm:prSet>
      <dgm:spPr/>
    </dgm:pt>
    <dgm:pt modelId="{4AAE625A-C60A-41E9-A4C6-F26B1E9A28DC}" type="pres">
      <dgm:prSet presAssocID="{7790675A-4F1C-4185-ADDD-DB96C75E90B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3CC9CAD-D3A8-49E3-AC1D-B347BF64D2CA}" type="pres">
      <dgm:prSet presAssocID="{7790675A-4F1C-4185-ADDD-DB96C75E90B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7383729-9635-47BD-8447-AEDA2093836D}" type="presOf" srcId="{8EF20D91-3D95-4144-A491-C6A0A33FA371}" destId="{43CEEE99-6E10-41CD-83EB-22C286137DDC}" srcOrd="0" destOrd="0" presId="urn:microsoft.com/office/officeart/2005/8/layout/vList2"/>
    <dgm:cxn modelId="{FD5B6930-B3A6-4D79-BE15-7D60DF81769C}" type="presOf" srcId="{650A0C4F-D9F0-4D40-968D-34E8FA6BE47E}" destId="{63785051-77FB-44AD-B622-1D9DA7E3B5B5}" srcOrd="0" destOrd="0" presId="urn:microsoft.com/office/officeart/2005/8/layout/vList2"/>
    <dgm:cxn modelId="{6CB37038-7424-49CA-B253-71822A439363}" srcId="{83E14CFE-762B-4CDE-843B-B92CE8D148B5}" destId="{54ABFAE3-6499-4BC2-A106-63F22F7B72E3}" srcOrd="4" destOrd="0" parTransId="{B65F11E3-B9F5-40C4-914D-3C0847CBE37A}" sibTransId="{E17139FC-B81F-488B-B29B-39DE70055CA4}"/>
    <dgm:cxn modelId="{56EA2D43-3748-4D8E-B00E-C9600936CF16}" srcId="{7790675A-4F1C-4185-ADDD-DB96C75E90B7}" destId="{6072C1FE-3AA6-4B82-9B7C-AEFCDB6A95C1}" srcOrd="0" destOrd="0" parTransId="{BBA6C315-B045-4394-8546-FFE191F278E6}" sibTransId="{15D54A5D-A1E5-4D24-96B9-97A4EC797384}"/>
    <dgm:cxn modelId="{936C034B-8525-4C1D-9163-DF02CC291190}" type="presOf" srcId="{83E14CFE-762B-4CDE-843B-B92CE8D148B5}" destId="{8354A441-FCF2-49DC-99B0-B1B871C38894}" srcOrd="0" destOrd="0" presId="urn:microsoft.com/office/officeart/2005/8/layout/vList2"/>
    <dgm:cxn modelId="{74E6AE4B-3C10-4A2B-876E-1E515E6C9382}" type="presOf" srcId="{FAEC8759-A32B-4545-BB3D-0740A7F0FBC9}" destId="{43CEEE99-6E10-41CD-83EB-22C286137DDC}" srcOrd="0" destOrd="2" presId="urn:microsoft.com/office/officeart/2005/8/layout/vList2"/>
    <dgm:cxn modelId="{AAA28150-4B9A-49DB-88E2-CF0E967CA786}" type="presOf" srcId="{37F4E545-C44A-4F03-9EA8-4A5B560B4163}" destId="{43CEEE99-6E10-41CD-83EB-22C286137DDC}" srcOrd="0" destOrd="1" presId="urn:microsoft.com/office/officeart/2005/8/layout/vList2"/>
    <dgm:cxn modelId="{E026B089-62C3-4E28-9526-96CCB5916800}" srcId="{650A0C4F-D9F0-4D40-968D-34E8FA6BE47E}" destId="{7790675A-4F1C-4185-ADDD-DB96C75E90B7}" srcOrd="1" destOrd="0" parTransId="{3ECB2B36-9170-47D5-9651-5A8F117FD9C4}" sibTransId="{B28B2864-89BF-4E3B-9ADD-98E438C297F4}"/>
    <dgm:cxn modelId="{CE249E8E-39C5-4A8F-863D-A3725A3EBE35}" srcId="{83E14CFE-762B-4CDE-843B-B92CE8D148B5}" destId="{37F4E545-C44A-4F03-9EA8-4A5B560B4163}" srcOrd="1" destOrd="0" parTransId="{4F424400-F34B-44AD-BD56-5FFBF903CDD3}" sibTransId="{8976F012-F09E-465D-B3CF-FC549C01A9B7}"/>
    <dgm:cxn modelId="{82131393-4EF4-47BF-98EA-3AC0F8B5970F}" type="presOf" srcId="{7790675A-4F1C-4185-ADDD-DB96C75E90B7}" destId="{4AAE625A-C60A-41E9-A4C6-F26B1E9A28DC}" srcOrd="0" destOrd="0" presId="urn:microsoft.com/office/officeart/2005/8/layout/vList2"/>
    <dgm:cxn modelId="{ABE401A5-6463-4213-A776-4710FDC7A14F}" srcId="{7790675A-4F1C-4185-ADDD-DB96C75E90B7}" destId="{99B92661-6BF5-4BBD-BAF6-7E386F81740F}" srcOrd="1" destOrd="0" parTransId="{CAB214AF-C150-4201-8B43-C4716278E487}" sibTransId="{30E365E0-7687-4D06-893F-EB9DCA255A55}"/>
    <dgm:cxn modelId="{4F97D8B2-513A-45DB-8178-A22790DC0B50}" srcId="{650A0C4F-D9F0-4D40-968D-34E8FA6BE47E}" destId="{83E14CFE-762B-4CDE-843B-B92CE8D148B5}" srcOrd="0" destOrd="0" parTransId="{ACE31BA9-57B1-48B4-B81F-209EC9BDC8E6}" sibTransId="{2042A1F2-6CE1-4461-94CF-BA434C6EC5D2}"/>
    <dgm:cxn modelId="{44970BBF-5C53-4948-BC35-E103245E015D}" type="presOf" srcId="{57160864-94D1-4D5E-A482-5E5B0472E925}" destId="{43CEEE99-6E10-41CD-83EB-22C286137DDC}" srcOrd="0" destOrd="3" presId="urn:microsoft.com/office/officeart/2005/8/layout/vList2"/>
    <dgm:cxn modelId="{B7F179C5-A355-4AC6-BF17-6954D86CEF17}" srcId="{83E14CFE-762B-4CDE-843B-B92CE8D148B5}" destId="{57160864-94D1-4D5E-A482-5E5B0472E925}" srcOrd="3" destOrd="0" parTransId="{A7A8E599-8D46-48B0-83BA-78BDDE89B834}" sibTransId="{0E760DBB-2670-4428-8E78-71092137AA5B}"/>
    <dgm:cxn modelId="{096345D4-842B-4DCD-B4FE-A1259FED55E7}" type="presOf" srcId="{99B92661-6BF5-4BBD-BAF6-7E386F81740F}" destId="{63CC9CAD-D3A8-49E3-AC1D-B347BF64D2CA}" srcOrd="0" destOrd="1" presId="urn:microsoft.com/office/officeart/2005/8/layout/vList2"/>
    <dgm:cxn modelId="{DB0B23F9-9D65-4B52-9F0A-42060A3F4628}" type="presOf" srcId="{54ABFAE3-6499-4BC2-A106-63F22F7B72E3}" destId="{43CEEE99-6E10-41CD-83EB-22C286137DDC}" srcOrd="0" destOrd="4" presId="urn:microsoft.com/office/officeart/2005/8/layout/vList2"/>
    <dgm:cxn modelId="{AA32FFF9-1391-48DF-85CC-A02CD9997291}" type="presOf" srcId="{6072C1FE-3AA6-4B82-9B7C-AEFCDB6A95C1}" destId="{63CC9CAD-D3A8-49E3-AC1D-B347BF64D2CA}" srcOrd="0" destOrd="0" presId="urn:microsoft.com/office/officeart/2005/8/layout/vList2"/>
    <dgm:cxn modelId="{BBE837FA-6BD0-49DB-80D5-09B68819274D}" srcId="{83E14CFE-762B-4CDE-843B-B92CE8D148B5}" destId="{FAEC8759-A32B-4545-BB3D-0740A7F0FBC9}" srcOrd="2" destOrd="0" parTransId="{B1315FC4-2233-4FB9-966D-117CFE7C098B}" sibTransId="{584C755F-EFA4-49DD-B06C-56EF036BE64D}"/>
    <dgm:cxn modelId="{E1E7BFFC-183F-45DD-8E3A-BA34B39652A5}" srcId="{83E14CFE-762B-4CDE-843B-B92CE8D148B5}" destId="{8EF20D91-3D95-4144-A491-C6A0A33FA371}" srcOrd="0" destOrd="0" parTransId="{DCB4292B-79A4-4021-B88F-7A8A687F79EE}" sibTransId="{51287DD5-419F-47B0-B452-8A2321BE7D2E}"/>
    <dgm:cxn modelId="{22E6CFDC-5010-48C5-B0D4-E8F8064B7EDF}" type="presParOf" srcId="{63785051-77FB-44AD-B622-1D9DA7E3B5B5}" destId="{8354A441-FCF2-49DC-99B0-B1B871C38894}" srcOrd="0" destOrd="0" presId="urn:microsoft.com/office/officeart/2005/8/layout/vList2"/>
    <dgm:cxn modelId="{77F52F15-F877-4521-911E-2DD0C2BD86FE}" type="presParOf" srcId="{63785051-77FB-44AD-B622-1D9DA7E3B5B5}" destId="{43CEEE99-6E10-41CD-83EB-22C286137DDC}" srcOrd="1" destOrd="0" presId="urn:microsoft.com/office/officeart/2005/8/layout/vList2"/>
    <dgm:cxn modelId="{F5BFFD80-47C0-44A4-AE06-3FC987C209CB}" type="presParOf" srcId="{63785051-77FB-44AD-B622-1D9DA7E3B5B5}" destId="{4AAE625A-C60A-41E9-A4C6-F26B1E9A28DC}" srcOrd="2" destOrd="0" presId="urn:microsoft.com/office/officeart/2005/8/layout/vList2"/>
    <dgm:cxn modelId="{E88D3656-1C56-4417-89CA-448D3F7D1DC6}" type="presParOf" srcId="{63785051-77FB-44AD-B622-1D9DA7E3B5B5}" destId="{63CC9CAD-D3A8-49E3-AC1D-B347BF64D2C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8EA2AA7-E8F4-4F5D-A047-151EAE46CC64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1179EFA-73AA-41EE-B2EC-391173DE445C}">
      <dgm:prSet custT="1"/>
      <dgm:spPr/>
      <dgm:t>
        <a:bodyPr/>
        <a:lstStyle/>
        <a:p>
          <a:pPr rtl="0"/>
          <a:r>
            <a:rPr lang="cs-CZ" sz="1000" b="1" dirty="0"/>
            <a:t>Na konci každé start-up laboratoře by měl každý účastník s pomocí mentora, který laboratoř vedl, popsat, co se na základě zkušeností naučil - vyplnění formuláře (příloha 1), Takto bude mít účastník možnost lépe identifikovat získané znalosti a následně je použít v praxi.</a:t>
          </a:r>
          <a:endParaRPr lang="en-US" sz="1000" dirty="0"/>
        </a:p>
      </dgm:t>
    </dgm:pt>
    <dgm:pt modelId="{A7F7640F-BCF6-4AAC-BC0D-2D6275CE07D5}" type="parTrans" cxnId="{9662FC9B-0A25-4A25-B2B2-F1F62CAA8555}">
      <dgm:prSet/>
      <dgm:spPr/>
      <dgm:t>
        <a:bodyPr/>
        <a:lstStyle/>
        <a:p>
          <a:endParaRPr lang="en-US"/>
        </a:p>
      </dgm:t>
    </dgm:pt>
    <dgm:pt modelId="{B4FC1613-7E96-4ECB-B906-BEEF9208914F}" type="sibTrans" cxnId="{9662FC9B-0A25-4A25-B2B2-F1F62CAA8555}">
      <dgm:prSet/>
      <dgm:spPr/>
      <dgm:t>
        <a:bodyPr/>
        <a:lstStyle/>
        <a:p>
          <a:endParaRPr lang="en-US"/>
        </a:p>
      </dgm:t>
    </dgm:pt>
    <dgm:pt modelId="{5460F8B7-31EF-4A9E-A652-F118690A6A08}">
      <dgm:prSet custT="1"/>
      <dgm:spPr/>
      <dgm:t>
        <a:bodyPr/>
        <a:lstStyle/>
        <a:p>
          <a:pPr rtl="0"/>
          <a:r>
            <a:rPr lang="cs-CZ" sz="1000" i="1" dirty="0"/>
            <a:t>Tento krok je velmi důležitý, protože v této fázi účastník  přisoudí získanému poznatku konkrétní význam. Použití techniky </a:t>
          </a:r>
          <a:r>
            <a:rPr lang="cs-CZ" sz="1000" i="1" dirty="0" err="1"/>
            <a:t>storytellingu</a:t>
          </a:r>
          <a:r>
            <a:rPr lang="cs-CZ" sz="1000" i="1" dirty="0"/>
            <a:t> bude mít zásadní význam pro komplexní pochopení a pomůže účastníkům pochopit smysl událostí a jeho vlastního směřování.</a:t>
          </a:r>
        </a:p>
        <a:p>
          <a:pPr rtl="0"/>
          <a:endParaRPr lang="en-US" sz="1000" dirty="0"/>
        </a:p>
      </dgm:t>
    </dgm:pt>
    <dgm:pt modelId="{B105C29D-2D38-4F95-9260-31A1B19C4238}" type="parTrans" cxnId="{C9FABDDE-510A-4D76-954F-41DF44C54764}">
      <dgm:prSet/>
      <dgm:spPr/>
      <dgm:t>
        <a:bodyPr/>
        <a:lstStyle/>
        <a:p>
          <a:endParaRPr lang="en-US"/>
        </a:p>
      </dgm:t>
    </dgm:pt>
    <dgm:pt modelId="{CE785FB6-C305-41CE-9EC7-99219D1FF5C7}" type="sibTrans" cxnId="{C9FABDDE-510A-4D76-954F-41DF44C54764}">
      <dgm:prSet/>
      <dgm:spPr/>
      <dgm:t>
        <a:bodyPr/>
        <a:lstStyle/>
        <a:p>
          <a:endParaRPr lang="en-US"/>
        </a:p>
      </dgm:t>
    </dgm:pt>
    <dgm:pt modelId="{D36BC07D-BE18-465D-84EE-DDBD036FCF23}">
      <dgm:prSet/>
      <dgm:spPr/>
      <dgm:t>
        <a:bodyPr/>
        <a:lstStyle/>
        <a:p>
          <a:pPr rtl="0"/>
          <a:r>
            <a:rPr lang="cs-CZ" i="1" dirty="0"/>
            <a:t>Proces popisu učení usnadňuje pochopení získaných znalostí.</a:t>
          </a:r>
          <a:endParaRPr lang="en-US" dirty="0"/>
        </a:p>
      </dgm:t>
    </dgm:pt>
    <dgm:pt modelId="{8065E5C5-BFA4-4685-943E-5E9827BBAB83}" type="parTrans" cxnId="{9FB7B3F1-2711-408A-B278-E2646873F999}">
      <dgm:prSet/>
      <dgm:spPr/>
      <dgm:t>
        <a:bodyPr/>
        <a:lstStyle/>
        <a:p>
          <a:endParaRPr lang="en-US"/>
        </a:p>
      </dgm:t>
    </dgm:pt>
    <dgm:pt modelId="{012F294E-066E-4105-B62C-A71A0E459501}" type="sibTrans" cxnId="{9FB7B3F1-2711-408A-B278-E2646873F999}">
      <dgm:prSet/>
      <dgm:spPr/>
      <dgm:t>
        <a:bodyPr/>
        <a:lstStyle/>
        <a:p>
          <a:endParaRPr lang="en-US"/>
        </a:p>
      </dgm:t>
    </dgm:pt>
    <dgm:pt modelId="{3CC1B52C-C511-4ABC-A73C-C90BD1B07C33}">
      <dgm:prSet/>
      <dgm:spPr/>
      <dgm:t>
        <a:bodyPr/>
        <a:lstStyle/>
        <a:p>
          <a:pPr rtl="0"/>
          <a:r>
            <a:rPr lang="cs-CZ" i="1" dirty="0"/>
            <a:t>Důležité je vnímat zkušenosti a poučit se z nich.</a:t>
          </a:r>
          <a:endParaRPr lang="en-US" dirty="0"/>
        </a:p>
      </dgm:t>
    </dgm:pt>
    <dgm:pt modelId="{DC59C2EA-C908-4095-83FC-072A568302F7}" type="parTrans" cxnId="{F576F2E1-F50F-4399-A690-7C8E62279C77}">
      <dgm:prSet/>
      <dgm:spPr/>
      <dgm:t>
        <a:bodyPr/>
        <a:lstStyle/>
        <a:p>
          <a:endParaRPr lang="en-US"/>
        </a:p>
      </dgm:t>
    </dgm:pt>
    <dgm:pt modelId="{8BDBD9B4-638A-4D2F-8513-86738390CF4B}" type="sibTrans" cxnId="{F576F2E1-F50F-4399-A690-7C8E62279C77}">
      <dgm:prSet/>
      <dgm:spPr/>
      <dgm:t>
        <a:bodyPr/>
        <a:lstStyle/>
        <a:p>
          <a:endParaRPr lang="en-US"/>
        </a:p>
      </dgm:t>
    </dgm:pt>
    <dgm:pt modelId="{AF925467-474F-4EE5-927D-A87E5CFECF58}">
      <dgm:prSet/>
      <dgm:spPr/>
      <dgm:t>
        <a:bodyPr/>
        <a:lstStyle/>
        <a:p>
          <a:pPr rtl="0"/>
          <a:r>
            <a:rPr lang="cs-CZ" i="1" dirty="0"/>
            <a:t>Bude provedeno sebehodnocení všech průřezových kompetencí s důrazem na jejich identifikaci</a:t>
          </a:r>
          <a:endParaRPr lang="en-US" dirty="0"/>
        </a:p>
      </dgm:t>
    </dgm:pt>
    <dgm:pt modelId="{F647920A-797E-4295-A601-106EC6A9C69E}" type="parTrans" cxnId="{6655B6DE-22D3-4CFD-B592-7A362D90CBF0}">
      <dgm:prSet/>
      <dgm:spPr/>
      <dgm:t>
        <a:bodyPr/>
        <a:lstStyle/>
        <a:p>
          <a:endParaRPr lang="en-US"/>
        </a:p>
      </dgm:t>
    </dgm:pt>
    <dgm:pt modelId="{90E7A8EF-E232-4B52-848D-74251869C30E}" type="sibTrans" cxnId="{6655B6DE-22D3-4CFD-B592-7A362D90CBF0}">
      <dgm:prSet/>
      <dgm:spPr/>
      <dgm:t>
        <a:bodyPr/>
        <a:lstStyle/>
        <a:p>
          <a:endParaRPr lang="en-US"/>
        </a:p>
      </dgm:t>
    </dgm:pt>
    <dgm:pt modelId="{0CD68522-C5A2-4958-A91F-06B049602DAB}">
      <dgm:prSet/>
      <dgm:spPr/>
      <dgm:t>
        <a:bodyPr/>
        <a:lstStyle/>
        <a:p>
          <a:pPr rtl="0"/>
          <a:r>
            <a:rPr lang="cs-CZ" dirty="0"/>
            <a:t>Účastník zároveň získá povědomí, jak hodnotit dosažené výsledky učení.</a:t>
          </a:r>
          <a:endParaRPr lang="en-US" dirty="0"/>
        </a:p>
      </dgm:t>
    </dgm:pt>
    <dgm:pt modelId="{DD96B9BF-C292-43F9-9515-721062FC7564}" type="parTrans" cxnId="{45A138D9-2A90-4130-BD27-4F8176B0379A}">
      <dgm:prSet/>
      <dgm:spPr/>
      <dgm:t>
        <a:bodyPr/>
        <a:lstStyle/>
        <a:p>
          <a:endParaRPr lang="en-US"/>
        </a:p>
      </dgm:t>
    </dgm:pt>
    <dgm:pt modelId="{4E71EF11-751B-4E0E-8F6B-8366A477CBDA}" type="sibTrans" cxnId="{45A138D9-2A90-4130-BD27-4F8176B0379A}">
      <dgm:prSet/>
      <dgm:spPr/>
      <dgm:t>
        <a:bodyPr/>
        <a:lstStyle/>
        <a:p>
          <a:endParaRPr lang="en-US"/>
        </a:p>
      </dgm:t>
    </dgm:pt>
    <dgm:pt modelId="{6E021649-3DB5-4F31-B52F-BB8E40BC88A8}">
      <dgm:prSet/>
      <dgm:spPr/>
      <dgm:t>
        <a:bodyPr/>
        <a:lstStyle/>
        <a:p>
          <a:pPr rtl="0"/>
          <a:r>
            <a:rPr lang="cs-CZ" i="1" dirty="0"/>
            <a:t>Příklad vyplněného formuláře je uveden v příloze 1</a:t>
          </a:r>
          <a:endParaRPr lang="en-US" dirty="0"/>
        </a:p>
      </dgm:t>
    </dgm:pt>
    <dgm:pt modelId="{1025F7D8-63BC-4ED5-B221-0DAEAB26F27F}" type="parTrans" cxnId="{209D728A-02D7-4856-995B-31C59B1AA137}">
      <dgm:prSet/>
      <dgm:spPr/>
      <dgm:t>
        <a:bodyPr/>
        <a:lstStyle/>
        <a:p>
          <a:endParaRPr lang="en-US"/>
        </a:p>
      </dgm:t>
    </dgm:pt>
    <dgm:pt modelId="{AF79E4FD-6FC7-4529-92E8-8549F7469417}" type="sibTrans" cxnId="{209D728A-02D7-4856-995B-31C59B1AA137}">
      <dgm:prSet/>
      <dgm:spPr/>
      <dgm:t>
        <a:bodyPr/>
        <a:lstStyle/>
        <a:p>
          <a:endParaRPr lang="en-US"/>
        </a:p>
      </dgm:t>
    </dgm:pt>
    <dgm:pt modelId="{9043B917-AE0C-40A5-A183-29493697671C}" type="pres">
      <dgm:prSet presAssocID="{38EA2AA7-E8F4-4F5D-A047-151EAE46CC64}" presName="CompostProcess" presStyleCnt="0">
        <dgm:presLayoutVars>
          <dgm:dir/>
          <dgm:resizeHandles val="exact"/>
        </dgm:presLayoutVars>
      </dgm:prSet>
      <dgm:spPr/>
    </dgm:pt>
    <dgm:pt modelId="{8530BA99-EAF5-470A-BB8B-62675BDD62ED}" type="pres">
      <dgm:prSet presAssocID="{38EA2AA7-E8F4-4F5D-A047-151EAE46CC64}" presName="arrow" presStyleLbl="bgShp" presStyleIdx="0" presStyleCnt="1"/>
      <dgm:spPr/>
    </dgm:pt>
    <dgm:pt modelId="{6473CE40-F2A7-471B-8E0B-76DD79812A80}" type="pres">
      <dgm:prSet presAssocID="{38EA2AA7-E8F4-4F5D-A047-151EAE46CC64}" presName="linearProcess" presStyleCnt="0"/>
      <dgm:spPr/>
    </dgm:pt>
    <dgm:pt modelId="{AF994210-F345-4783-984E-550CBB02A0C0}" type="pres">
      <dgm:prSet presAssocID="{01179EFA-73AA-41EE-B2EC-391173DE445C}" presName="textNode" presStyleLbl="node1" presStyleIdx="0" presStyleCnt="7">
        <dgm:presLayoutVars>
          <dgm:bulletEnabled val="1"/>
        </dgm:presLayoutVars>
      </dgm:prSet>
      <dgm:spPr/>
    </dgm:pt>
    <dgm:pt modelId="{F391EF14-96A0-4AD4-8B99-38EFBD8C1D62}" type="pres">
      <dgm:prSet presAssocID="{B4FC1613-7E96-4ECB-B906-BEEF9208914F}" presName="sibTrans" presStyleCnt="0"/>
      <dgm:spPr/>
    </dgm:pt>
    <dgm:pt modelId="{7B11DB0A-162C-40EE-BD53-52A0D3C81FBF}" type="pres">
      <dgm:prSet presAssocID="{5460F8B7-31EF-4A9E-A652-F118690A6A08}" presName="textNode" presStyleLbl="node1" presStyleIdx="1" presStyleCnt="7">
        <dgm:presLayoutVars>
          <dgm:bulletEnabled val="1"/>
        </dgm:presLayoutVars>
      </dgm:prSet>
      <dgm:spPr/>
    </dgm:pt>
    <dgm:pt modelId="{090E7B79-D4E4-4381-B59D-59CB5452F832}" type="pres">
      <dgm:prSet presAssocID="{CE785FB6-C305-41CE-9EC7-99219D1FF5C7}" presName="sibTrans" presStyleCnt="0"/>
      <dgm:spPr/>
    </dgm:pt>
    <dgm:pt modelId="{EC317DC1-A4FA-46C7-9693-82BB380EE0FC}" type="pres">
      <dgm:prSet presAssocID="{D36BC07D-BE18-465D-84EE-DDBD036FCF23}" presName="textNode" presStyleLbl="node1" presStyleIdx="2" presStyleCnt="7">
        <dgm:presLayoutVars>
          <dgm:bulletEnabled val="1"/>
        </dgm:presLayoutVars>
      </dgm:prSet>
      <dgm:spPr/>
    </dgm:pt>
    <dgm:pt modelId="{D8E7E408-47EB-4AA7-8139-54AD68FEC242}" type="pres">
      <dgm:prSet presAssocID="{012F294E-066E-4105-B62C-A71A0E459501}" presName="sibTrans" presStyleCnt="0"/>
      <dgm:spPr/>
    </dgm:pt>
    <dgm:pt modelId="{F7940B74-D05E-4914-8212-5C442E89686B}" type="pres">
      <dgm:prSet presAssocID="{3CC1B52C-C511-4ABC-A73C-C90BD1B07C33}" presName="textNode" presStyleLbl="node1" presStyleIdx="3" presStyleCnt="7">
        <dgm:presLayoutVars>
          <dgm:bulletEnabled val="1"/>
        </dgm:presLayoutVars>
      </dgm:prSet>
      <dgm:spPr/>
    </dgm:pt>
    <dgm:pt modelId="{7ABE6606-61DB-4704-BD97-E5E77D0BE1B9}" type="pres">
      <dgm:prSet presAssocID="{8BDBD9B4-638A-4D2F-8513-86738390CF4B}" presName="sibTrans" presStyleCnt="0"/>
      <dgm:spPr/>
    </dgm:pt>
    <dgm:pt modelId="{25AD837A-3A91-4C19-AACC-44A791EB4A64}" type="pres">
      <dgm:prSet presAssocID="{AF925467-474F-4EE5-927D-A87E5CFECF58}" presName="textNode" presStyleLbl="node1" presStyleIdx="4" presStyleCnt="7">
        <dgm:presLayoutVars>
          <dgm:bulletEnabled val="1"/>
        </dgm:presLayoutVars>
      </dgm:prSet>
      <dgm:spPr/>
    </dgm:pt>
    <dgm:pt modelId="{39147BAD-ADC0-4393-A508-03B2034B5EBF}" type="pres">
      <dgm:prSet presAssocID="{90E7A8EF-E232-4B52-848D-74251869C30E}" presName="sibTrans" presStyleCnt="0"/>
      <dgm:spPr/>
    </dgm:pt>
    <dgm:pt modelId="{AF17D09F-6A95-4CC9-9C64-1FC0FD3F2245}" type="pres">
      <dgm:prSet presAssocID="{0CD68522-C5A2-4958-A91F-06B049602DAB}" presName="textNode" presStyleLbl="node1" presStyleIdx="5" presStyleCnt="7">
        <dgm:presLayoutVars>
          <dgm:bulletEnabled val="1"/>
        </dgm:presLayoutVars>
      </dgm:prSet>
      <dgm:spPr/>
    </dgm:pt>
    <dgm:pt modelId="{96CA3C45-0B00-4594-93C7-05BCBE333789}" type="pres">
      <dgm:prSet presAssocID="{4E71EF11-751B-4E0E-8F6B-8366A477CBDA}" presName="sibTrans" presStyleCnt="0"/>
      <dgm:spPr/>
    </dgm:pt>
    <dgm:pt modelId="{C0A04290-D3F7-4453-955A-74B2BC55D219}" type="pres">
      <dgm:prSet presAssocID="{6E021649-3DB5-4F31-B52F-BB8E40BC88A8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D0822966-72A9-4DBB-AF35-E549FE4B872C}" type="presOf" srcId="{D36BC07D-BE18-465D-84EE-DDBD036FCF23}" destId="{EC317DC1-A4FA-46C7-9693-82BB380EE0FC}" srcOrd="0" destOrd="0" presId="urn:microsoft.com/office/officeart/2005/8/layout/hProcess9"/>
    <dgm:cxn modelId="{A3DD5973-E2CE-4E7C-8086-3D848A03484C}" type="presOf" srcId="{AF925467-474F-4EE5-927D-A87E5CFECF58}" destId="{25AD837A-3A91-4C19-AACC-44A791EB4A64}" srcOrd="0" destOrd="0" presId="urn:microsoft.com/office/officeart/2005/8/layout/hProcess9"/>
    <dgm:cxn modelId="{D04EEA7F-0E47-4314-ABD9-7C172510A3EF}" type="presOf" srcId="{6E021649-3DB5-4F31-B52F-BB8E40BC88A8}" destId="{C0A04290-D3F7-4453-955A-74B2BC55D219}" srcOrd="0" destOrd="0" presId="urn:microsoft.com/office/officeart/2005/8/layout/hProcess9"/>
    <dgm:cxn modelId="{209D728A-02D7-4856-995B-31C59B1AA137}" srcId="{38EA2AA7-E8F4-4F5D-A047-151EAE46CC64}" destId="{6E021649-3DB5-4F31-B52F-BB8E40BC88A8}" srcOrd="6" destOrd="0" parTransId="{1025F7D8-63BC-4ED5-B221-0DAEAB26F27F}" sibTransId="{AF79E4FD-6FC7-4529-92E8-8549F7469417}"/>
    <dgm:cxn modelId="{9662FC9B-0A25-4A25-B2B2-F1F62CAA8555}" srcId="{38EA2AA7-E8F4-4F5D-A047-151EAE46CC64}" destId="{01179EFA-73AA-41EE-B2EC-391173DE445C}" srcOrd="0" destOrd="0" parTransId="{A7F7640F-BCF6-4AAC-BC0D-2D6275CE07D5}" sibTransId="{B4FC1613-7E96-4ECB-B906-BEEF9208914F}"/>
    <dgm:cxn modelId="{23CE20AB-1B2B-4A72-A87A-A671F565A718}" type="presOf" srcId="{3CC1B52C-C511-4ABC-A73C-C90BD1B07C33}" destId="{F7940B74-D05E-4914-8212-5C442E89686B}" srcOrd="0" destOrd="0" presId="urn:microsoft.com/office/officeart/2005/8/layout/hProcess9"/>
    <dgm:cxn modelId="{77025CAE-BCA0-4A9D-A85F-01539073E053}" type="presOf" srcId="{0CD68522-C5A2-4958-A91F-06B049602DAB}" destId="{AF17D09F-6A95-4CC9-9C64-1FC0FD3F2245}" srcOrd="0" destOrd="0" presId="urn:microsoft.com/office/officeart/2005/8/layout/hProcess9"/>
    <dgm:cxn modelId="{CF0952B9-155D-4E1B-838B-A0C5C25861F1}" type="presOf" srcId="{5460F8B7-31EF-4A9E-A652-F118690A6A08}" destId="{7B11DB0A-162C-40EE-BD53-52A0D3C81FBF}" srcOrd="0" destOrd="0" presId="urn:microsoft.com/office/officeart/2005/8/layout/hProcess9"/>
    <dgm:cxn modelId="{45A138D9-2A90-4130-BD27-4F8176B0379A}" srcId="{38EA2AA7-E8F4-4F5D-A047-151EAE46CC64}" destId="{0CD68522-C5A2-4958-A91F-06B049602DAB}" srcOrd="5" destOrd="0" parTransId="{DD96B9BF-C292-43F9-9515-721062FC7564}" sibTransId="{4E71EF11-751B-4E0E-8F6B-8366A477CBDA}"/>
    <dgm:cxn modelId="{6655B6DE-22D3-4CFD-B592-7A362D90CBF0}" srcId="{38EA2AA7-E8F4-4F5D-A047-151EAE46CC64}" destId="{AF925467-474F-4EE5-927D-A87E5CFECF58}" srcOrd="4" destOrd="0" parTransId="{F647920A-797E-4295-A601-106EC6A9C69E}" sibTransId="{90E7A8EF-E232-4B52-848D-74251869C30E}"/>
    <dgm:cxn modelId="{C9FABDDE-510A-4D76-954F-41DF44C54764}" srcId="{38EA2AA7-E8F4-4F5D-A047-151EAE46CC64}" destId="{5460F8B7-31EF-4A9E-A652-F118690A6A08}" srcOrd="1" destOrd="0" parTransId="{B105C29D-2D38-4F95-9260-31A1B19C4238}" sibTransId="{CE785FB6-C305-41CE-9EC7-99219D1FF5C7}"/>
    <dgm:cxn modelId="{F576F2E1-F50F-4399-A690-7C8E62279C77}" srcId="{38EA2AA7-E8F4-4F5D-A047-151EAE46CC64}" destId="{3CC1B52C-C511-4ABC-A73C-C90BD1B07C33}" srcOrd="3" destOrd="0" parTransId="{DC59C2EA-C908-4095-83FC-072A568302F7}" sibTransId="{8BDBD9B4-638A-4D2F-8513-86738390CF4B}"/>
    <dgm:cxn modelId="{88A366E6-1A5F-4D12-8E51-8A3910466228}" type="presOf" srcId="{38EA2AA7-E8F4-4F5D-A047-151EAE46CC64}" destId="{9043B917-AE0C-40A5-A183-29493697671C}" srcOrd="0" destOrd="0" presId="urn:microsoft.com/office/officeart/2005/8/layout/hProcess9"/>
    <dgm:cxn modelId="{CC5D19E8-ACB0-45BD-927B-6352E4C452DD}" type="presOf" srcId="{01179EFA-73AA-41EE-B2EC-391173DE445C}" destId="{AF994210-F345-4783-984E-550CBB02A0C0}" srcOrd="0" destOrd="0" presId="urn:microsoft.com/office/officeart/2005/8/layout/hProcess9"/>
    <dgm:cxn modelId="{9FB7B3F1-2711-408A-B278-E2646873F999}" srcId="{38EA2AA7-E8F4-4F5D-A047-151EAE46CC64}" destId="{D36BC07D-BE18-465D-84EE-DDBD036FCF23}" srcOrd="2" destOrd="0" parTransId="{8065E5C5-BFA4-4685-943E-5E9827BBAB83}" sibTransId="{012F294E-066E-4105-B62C-A71A0E459501}"/>
    <dgm:cxn modelId="{98176136-33AE-4EC4-848F-2578632ADA92}" type="presParOf" srcId="{9043B917-AE0C-40A5-A183-29493697671C}" destId="{8530BA99-EAF5-470A-BB8B-62675BDD62ED}" srcOrd="0" destOrd="0" presId="urn:microsoft.com/office/officeart/2005/8/layout/hProcess9"/>
    <dgm:cxn modelId="{829930E8-71C5-4516-B5BC-1A164E7FFFE7}" type="presParOf" srcId="{9043B917-AE0C-40A5-A183-29493697671C}" destId="{6473CE40-F2A7-471B-8E0B-76DD79812A80}" srcOrd="1" destOrd="0" presId="urn:microsoft.com/office/officeart/2005/8/layout/hProcess9"/>
    <dgm:cxn modelId="{F6471044-9827-4F28-B2B7-B633CE80AF14}" type="presParOf" srcId="{6473CE40-F2A7-471B-8E0B-76DD79812A80}" destId="{AF994210-F345-4783-984E-550CBB02A0C0}" srcOrd="0" destOrd="0" presId="urn:microsoft.com/office/officeart/2005/8/layout/hProcess9"/>
    <dgm:cxn modelId="{D740C17D-98CD-43FE-82CC-A6FF982EFC5E}" type="presParOf" srcId="{6473CE40-F2A7-471B-8E0B-76DD79812A80}" destId="{F391EF14-96A0-4AD4-8B99-38EFBD8C1D62}" srcOrd="1" destOrd="0" presId="urn:microsoft.com/office/officeart/2005/8/layout/hProcess9"/>
    <dgm:cxn modelId="{A074B046-7AAF-4128-AE8C-CF4ACD65E036}" type="presParOf" srcId="{6473CE40-F2A7-471B-8E0B-76DD79812A80}" destId="{7B11DB0A-162C-40EE-BD53-52A0D3C81FBF}" srcOrd="2" destOrd="0" presId="urn:microsoft.com/office/officeart/2005/8/layout/hProcess9"/>
    <dgm:cxn modelId="{C53493F5-5CC0-414B-AD07-F1CC26C8FDD0}" type="presParOf" srcId="{6473CE40-F2A7-471B-8E0B-76DD79812A80}" destId="{090E7B79-D4E4-4381-B59D-59CB5452F832}" srcOrd="3" destOrd="0" presId="urn:microsoft.com/office/officeart/2005/8/layout/hProcess9"/>
    <dgm:cxn modelId="{FDCB0727-C9C3-43E7-8965-6584B241673F}" type="presParOf" srcId="{6473CE40-F2A7-471B-8E0B-76DD79812A80}" destId="{EC317DC1-A4FA-46C7-9693-82BB380EE0FC}" srcOrd="4" destOrd="0" presId="urn:microsoft.com/office/officeart/2005/8/layout/hProcess9"/>
    <dgm:cxn modelId="{6CA835B5-7FF3-4F40-899F-DC512B953D37}" type="presParOf" srcId="{6473CE40-F2A7-471B-8E0B-76DD79812A80}" destId="{D8E7E408-47EB-4AA7-8139-54AD68FEC242}" srcOrd="5" destOrd="0" presId="urn:microsoft.com/office/officeart/2005/8/layout/hProcess9"/>
    <dgm:cxn modelId="{E456CD19-5059-43AD-A1CC-B3703796DDB2}" type="presParOf" srcId="{6473CE40-F2A7-471B-8E0B-76DD79812A80}" destId="{F7940B74-D05E-4914-8212-5C442E89686B}" srcOrd="6" destOrd="0" presId="urn:microsoft.com/office/officeart/2005/8/layout/hProcess9"/>
    <dgm:cxn modelId="{117071B4-35E7-4C97-A3D8-3426804D1C88}" type="presParOf" srcId="{6473CE40-F2A7-471B-8E0B-76DD79812A80}" destId="{7ABE6606-61DB-4704-BD97-E5E77D0BE1B9}" srcOrd="7" destOrd="0" presId="urn:microsoft.com/office/officeart/2005/8/layout/hProcess9"/>
    <dgm:cxn modelId="{7F3AD78B-3AF7-4755-B662-A401930AB15E}" type="presParOf" srcId="{6473CE40-F2A7-471B-8E0B-76DD79812A80}" destId="{25AD837A-3A91-4C19-AACC-44A791EB4A64}" srcOrd="8" destOrd="0" presId="urn:microsoft.com/office/officeart/2005/8/layout/hProcess9"/>
    <dgm:cxn modelId="{086CC0B9-87E7-456F-A38B-B77608BC92CF}" type="presParOf" srcId="{6473CE40-F2A7-471B-8E0B-76DD79812A80}" destId="{39147BAD-ADC0-4393-A508-03B2034B5EBF}" srcOrd="9" destOrd="0" presId="urn:microsoft.com/office/officeart/2005/8/layout/hProcess9"/>
    <dgm:cxn modelId="{20FB98CB-12B6-44CA-8CBC-89ECCD85550B}" type="presParOf" srcId="{6473CE40-F2A7-471B-8E0B-76DD79812A80}" destId="{AF17D09F-6A95-4CC9-9C64-1FC0FD3F2245}" srcOrd="10" destOrd="0" presId="urn:microsoft.com/office/officeart/2005/8/layout/hProcess9"/>
    <dgm:cxn modelId="{3E0AEE97-E98D-4BF6-82ED-A9A671CBF787}" type="presParOf" srcId="{6473CE40-F2A7-471B-8E0B-76DD79812A80}" destId="{96CA3C45-0B00-4594-93C7-05BCBE333789}" srcOrd="11" destOrd="0" presId="urn:microsoft.com/office/officeart/2005/8/layout/hProcess9"/>
    <dgm:cxn modelId="{2FA7356A-B20D-40C4-9204-C129A1F568E7}" type="presParOf" srcId="{6473CE40-F2A7-471B-8E0B-76DD79812A80}" destId="{C0A04290-D3F7-4453-955A-74B2BC55D219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4FFED34-3EC0-405A-899E-3E73AEB6012A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E1C735-A297-4468-89E7-FDF70A8B849B}">
      <dgm:prSet/>
      <dgm:spPr/>
      <dgm:t>
        <a:bodyPr/>
        <a:lstStyle/>
        <a:p>
          <a:pPr rtl="0"/>
          <a:r>
            <a:rPr lang="cs-CZ" dirty="0"/>
            <a:t>Na konci procesu se organizace, která pilotní test s účastníky realizovala, rozhodne na základě dosažených výsledků vydat každému uživateli certifikát o dosažené úrovni kompetencí </a:t>
          </a:r>
          <a:r>
            <a:rPr lang="cs-CZ" dirty="0" err="1"/>
            <a:t>EntreComp</a:t>
          </a:r>
          <a:r>
            <a:rPr lang="cs-CZ" dirty="0"/>
            <a:t>.</a:t>
          </a:r>
          <a:endParaRPr lang="en-US" dirty="0"/>
        </a:p>
      </dgm:t>
    </dgm:pt>
    <dgm:pt modelId="{FC5A78EB-FC56-456C-853B-640F8F85321A}" type="parTrans" cxnId="{E6CB440A-3570-426E-BB00-0F81CB74F7A0}">
      <dgm:prSet/>
      <dgm:spPr/>
      <dgm:t>
        <a:bodyPr/>
        <a:lstStyle/>
        <a:p>
          <a:endParaRPr lang="en-US"/>
        </a:p>
      </dgm:t>
    </dgm:pt>
    <dgm:pt modelId="{C8D108F3-584E-4AFA-A028-121FD171D917}" type="sibTrans" cxnId="{E6CB440A-3570-426E-BB00-0F81CB74F7A0}">
      <dgm:prSet/>
      <dgm:spPr/>
      <dgm:t>
        <a:bodyPr/>
        <a:lstStyle/>
        <a:p>
          <a:endParaRPr lang="en-US"/>
        </a:p>
      </dgm:t>
    </dgm:pt>
    <dgm:pt modelId="{C8AF82CD-DAB9-44CD-AB3A-CB9468956177}">
      <dgm:prSet/>
      <dgm:spPr/>
      <dgm:t>
        <a:bodyPr/>
        <a:lstStyle/>
        <a:p>
          <a:pPr rtl="0"/>
          <a:r>
            <a:rPr lang="cs-CZ" dirty="0"/>
            <a:t>Certifikátem je dokument, který předává mentor, jenž vedl Start-up Laboratoře.</a:t>
          </a:r>
          <a:endParaRPr lang="en-US" dirty="0"/>
        </a:p>
      </dgm:t>
    </dgm:pt>
    <dgm:pt modelId="{A5771B7E-8E5F-4E4A-8819-94776983C612}" type="parTrans" cxnId="{CCE3F43E-C51F-4ACA-AD86-44E3A45F090D}">
      <dgm:prSet/>
      <dgm:spPr/>
      <dgm:t>
        <a:bodyPr/>
        <a:lstStyle/>
        <a:p>
          <a:endParaRPr lang="en-US"/>
        </a:p>
      </dgm:t>
    </dgm:pt>
    <dgm:pt modelId="{2316C307-6625-4B16-9A06-DFC4C331E960}" type="sibTrans" cxnId="{CCE3F43E-C51F-4ACA-AD86-44E3A45F090D}">
      <dgm:prSet/>
      <dgm:spPr/>
      <dgm:t>
        <a:bodyPr/>
        <a:lstStyle/>
        <a:p>
          <a:endParaRPr lang="en-US"/>
        </a:p>
      </dgm:t>
    </dgm:pt>
    <dgm:pt modelId="{B0663AB5-E012-44E9-AA51-0679860D6930}">
      <dgm:prSet/>
      <dgm:spPr/>
      <dgm:t>
        <a:bodyPr/>
        <a:lstStyle/>
        <a:p>
          <a:pPr rtl="0"/>
          <a:r>
            <a:rPr lang="cs-CZ" dirty="0"/>
            <a:t>Vzor dokumentu si můžete stáhnout v příloze 4. Vyplní a podepíše jej mentor, který vedl Start-up laboratoře, přičemž zohlední následující prvky:</a:t>
          </a:r>
          <a:endParaRPr lang="en-US" dirty="0"/>
        </a:p>
      </dgm:t>
    </dgm:pt>
    <dgm:pt modelId="{0CCEB921-70BB-4B47-B40C-98D9A56A53F8}" type="parTrans" cxnId="{59632266-2A45-4BF6-889A-60753C7EC60D}">
      <dgm:prSet/>
      <dgm:spPr/>
      <dgm:t>
        <a:bodyPr/>
        <a:lstStyle/>
        <a:p>
          <a:endParaRPr lang="en-US"/>
        </a:p>
      </dgm:t>
    </dgm:pt>
    <dgm:pt modelId="{B2B69A9B-185D-4342-B9DD-E9F1ACE303AF}" type="sibTrans" cxnId="{59632266-2A45-4BF6-889A-60753C7EC60D}">
      <dgm:prSet/>
      <dgm:spPr/>
      <dgm:t>
        <a:bodyPr/>
        <a:lstStyle/>
        <a:p>
          <a:endParaRPr lang="en-US"/>
        </a:p>
      </dgm:t>
    </dgm:pt>
    <dgm:pt modelId="{4E9868B6-999F-48FF-A691-1391AA192A1F}">
      <dgm:prSet/>
      <dgm:spPr/>
      <dgm:t>
        <a:bodyPr/>
        <a:lstStyle/>
        <a:p>
          <a:pPr rtl="0"/>
          <a:r>
            <a:rPr lang="cs-CZ"/>
            <a:t>Výsledky testu sebehodnocení CORAL.</a:t>
          </a:r>
          <a:endParaRPr lang="en-US" dirty="0"/>
        </a:p>
      </dgm:t>
    </dgm:pt>
    <dgm:pt modelId="{014F74F4-6742-45D0-87CD-C6A0E8731839}" type="parTrans" cxnId="{4F7C1179-D889-4F35-8C84-630277C6031D}">
      <dgm:prSet/>
      <dgm:spPr/>
      <dgm:t>
        <a:bodyPr/>
        <a:lstStyle/>
        <a:p>
          <a:endParaRPr lang="en-US"/>
        </a:p>
      </dgm:t>
    </dgm:pt>
    <dgm:pt modelId="{5D780102-FFE2-401E-AC28-E29D036A4C2E}" type="sibTrans" cxnId="{4F7C1179-D889-4F35-8C84-630277C6031D}">
      <dgm:prSet/>
      <dgm:spPr/>
      <dgm:t>
        <a:bodyPr/>
        <a:lstStyle/>
        <a:p>
          <a:endParaRPr lang="en-US"/>
        </a:p>
      </dgm:t>
    </dgm:pt>
    <dgm:pt modelId="{E017BE0D-99BA-4117-8892-A83F3EA3A78D}">
      <dgm:prSet/>
      <dgm:spPr/>
      <dgm:t>
        <a:bodyPr/>
        <a:lstStyle/>
        <a:p>
          <a:pPr rtl="0"/>
          <a:r>
            <a:rPr lang="cs-CZ" dirty="0"/>
            <a:t>Učení dosažené v hodnotících kvízech akademie MOOC</a:t>
          </a:r>
        </a:p>
      </dgm:t>
    </dgm:pt>
    <dgm:pt modelId="{1C744417-5370-444C-B419-B2B12037EB2B}" type="parTrans" cxnId="{0E2A56C5-3630-44F3-BFC1-D66BF78CF5A3}">
      <dgm:prSet/>
      <dgm:spPr/>
      <dgm:t>
        <a:bodyPr/>
        <a:lstStyle/>
        <a:p>
          <a:endParaRPr lang="cs-CZ"/>
        </a:p>
      </dgm:t>
    </dgm:pt>
    <dgm:pt modelId="{AF6FBF45-574A-4EAB-BB40-2FD69EAB3C1F}" type="sibTrans" cxnId="{0E2A56C5-3630-44F3-BFC1-D66BF78CF5A3}">
      <dgm:prSet/>
      <dgm:spPr/>
      <dgm:t>
        <a:bodyPr/>
        <a:lstStyle/>
        <a:p>
          <a:endParaRPr lang="cs-CZ"/>
        </a:p>
      </dgm:t>
    </dgm:pt>
    <dgm:pt modelId="{0C7006D7-1F78-4C3E-A885-86ADBF69F270}">
      <dgm:prSet/>
      <dgm:spPr/>
      <dgm:t>
        <a:bodyPr/>
        <a:lstStyle/>
        <a:p>
          <a:pPr rtl="0"/>
          <a:r>
            <a:rPr lang="cs-CZ" dirty="0"/>
            <a:t>Hodnocení dosažených dovedností v rámci Start-up laboratoří (příloha 1)</a:t>
          </a:r>
        </a:p>
      </dgm:t>
    </dgm:pt>
    <dgm:pt modelId="{F0BA7EAA-C32E-4D3C-A4E9-34083C6EDE5B}" type="parTrans" cxnId="{749D78A5-14F6-46A3-8929-69182C18A309}">
      <dgm:prSet/>
      <dgm:spPr/>
      <dgm:t>
        <a:bodyPr/>
        <a:lstStyle/>
        <a:p>
          <a:endParaRPr lang="cs-CZ"/>
        </a:p>
      </dgm:t>
    </dgm:pt>
    <dgm:pt modelId="{D1D63614-BAD3-4F28-B635-6F30D65F16AF}" type="sibTrans" cxnId="{749D78A5-14F6-46A3-8929-69182C18A309}">
      <dgm:prSet/>
      <dgm:spPr/>
      <dgm:t>
        <a:bodyPr/>
        <a:lstStyle/>
        <a:p>
          <a:endParaRPr lang="cs-CZ"/>
        </a:p>
      </dgm:t>
    </dgm:pt>
    <dgm:pt modelId="{E2060946-7C7C-42B8-9AD7-D376ECB40046}" type="pres">
      <dgm:prSet presAssocID="{D4FFED34-3EC0-405A-899E-3E73AEB6012A}" presName="Name0" presStyleCnt="0">
        <dgm:presLayoutVars>
          <dgm:dir/>
          <dgm:animLvl val="lvl"/>
          <dgm:resizeHandles val="exact"/>
        </dgm:presLayoutVars>
      </dgm:prSet>
      <dgm:spPr/>
    </dgm:pt>
    <dgm:pt modelId="{7AE4DA5E-22B4-4186-9B66-969BE73C893E}" type="pres">
      <dgm:prSet presAssocID="{A6E1C735-A297-4468-89E7-FDF70A8B849B}" presName="linNode" presStyleCnt="0"/>
      <dgm:spPr/>
    </dgm:pt>
    <dgm:pt modelId="{F8234A34-2C7D-4B1B-B2BA-C88758F01268}" type="pres">
      <dgm:prSet presAssocID="{A6E1C735-A297-4468-89E7-FDF70A8B849B}" presName="parentText" presStyleLbl="node1" presStyleIdx="0" presStyleCnt="3" custLinFactNeighborX="6033" custLinFactNeighborY="4849">
        <dgm:presLayoutVars>
          <dgm:chMax val="1"/>
          <dgm:bulletEnabled val="1"/>
        </dgm:presLayoutVars>
      </dgm:prSet>
      <dgm:spPr/>
    </dgm:pt>
    <dgm:pt modelId="{78FD9DC7-FDC8-4607-9297-A3A011E18E89}" type="pres">
      <dgm:prSet presAssocID="{C8D108F3-584E-4AFA-A028-121FD171D917}" presName="sp" presStyleCnt="0"/>
      <dgm:spPr/>
    </dgm:pt>
    <dgm:pt modelId="{BB517AA6-7C3F-449A-8AB3-027D8500AEE8}" type="pres">
      <dgm:prSet presAssocID="{C8AF82CD-DAB9-44CD-AB3A-CB9468956177}" presName="linNode" presStyleCnt="0"/>
      <dgm:spPr/>
    </dgm:pt>
    <dgm:pt modelId="{80B1C2C5-8832-4A3D-80A5-2AD801B38BBE}" type="pres">
      <dgm:prSet presAssocID="{C8AF82CD-DAB9-44CD-AB3A-CB9468956177}" presName="parentText" presStyleLbl="node1" presStyleIdx="1" presStyleCnt="3" custLinFactX="66120" custLinFactY="-292" custLinFactNeighborX="100000" custLinFactNeighborY="-100000">
        <dgm:presLayoutVars>
          <dgm:chMax val="1"/>
          <dgm:bulletEnabled val="1"/>
        </dgm:presLayoutVars>
      </dgm:prSet>
      <dgm:spPr/>
    </dgm:pt>
    <dgm:pt modelId="{16AD7633-D26A-4829-8D2F-487B84019B6E}" type="pres">
      <dgm:prSet presAssocID="{2316C307-6625-4B16-9A06-DFC4C331E960}" presName="sp" presStyleCnt="0"/>
      <dgm:spPr/>
    </dgm:pt>
    <dgm:pt modelId="{A09AB1D0-C84A-411E-BBD4-D77E12352786}" type="pres">
      <dgm:prSet presAssocID="{B0663AB5-E012-44E9-AA51-0679860D6930}" presName="linNode" presStyleCnt="0"/>
      <dgm:spPr/>
    </dgm:pt>
    <dgm:pt modelId="{AA0A2374-C045-4E8C-99C4-8BEB139C8BB1}" type="pres">
      <dgm:prSet presAssocID="{B0663AB5-E012-44E9-AA51-0679860D6930}" presName="parentText" presStyleLbl="node1" presStyleIdx="2" presStyleCnt="3" custScaleX="95778" custScaleY="90493" custLinFactNeighborX="49817" custLinFactNeighborY="-96373">
        <dgm:presLayoutVars>
          <dgm:chMax val="1"/>
          <dgm:bulletEnabled val="1"/>
        </dgm:presLayoutVars>
      </dgm:prSet>
      <dgm:spPr/>
    </dgm:pt>
    <dgm:pt modelId="{FD413856-2DE1-4452-BC3E-B5BC1D0D8C80}" type="pres">
      <dgm:prSet presAssocID="{B0663AB5-E012-44E9-AA51-0679860D6930}" presName="descendantText" presStyleLbl="alignAccFollowNode1" presStyleIdx="0" presStyleCnt="1" custLinFactNeighborX="-47662" custLinFactNeighborY="-7060">
        <dgm:presLayoutVars>
          <dgm:bulletEnabled val="1"/>
        </dgm:presLayoutVars>
      </dgm:prSet>
      <dgm:spPr/>
    </dgm:pt>
  </dgm:ptLst>
  <dgm:cxnLst>
    <dgm:cxn modelId="{7C195401-A3A6-48CD-80AB-0BD52CC3AFD9}" type="presOf" srcId="{4E9868B6-999F-48FF-A691-1391AA192A1F}" destId="{FD413856-2DE1-4452-BC3E-B5BC1D0D8C80}" srcOrd="0" destOrd="0" presId="urn:microsoft.com/office/officeart/2005/8/layout/vList5"/>
    <dgm:cxn modelId="{E6CB440A-3570-426E-BB00-0F81CB74F7A0}" srcId="{D4FFED34-3EC0-405A-899E-3E73AEB6012A}" destId="{A6E1C735-A297-4468-89E7-FDF70A8B849B}" srcOrd="0" destOrd="0" parTransId="{FC5A78EB-FC56-456C-853B-640F8F85321A}" sibTransId="{C8D108F3-584E-4AFA-A028-121FD171D917}"/>
    <dgm:cxn modelId="{CF993916-54A7-4276-ABA2-4A901AE6CBA4}" type="presOf" srcId="{B0663AB5-E012-44E9-AA51-0679860D6930}" destId="{AA0A2374-C045-4E8C-99C4-8BEB139C8BB1}" srcOrd="0" destOrd="0" presId="urn:microsoft.com/office/officeart/2005/8/layout/vList5"/>
    <dgm:cxn modelId="{CCE3F43E-C51F-4ACA-AD86-44E3A45F090D}" srcId="{D4FFED34-3EC0-405A-899E-3E73AEB6012A}" destId="{C8AF82CD-DAB9-44CD-AB3A-CB9468956177}" srcOrd="1" destOrd="0" parTransId="{A5771B7E-8E5F-4E4A-8819-94776983C612}" sibTransId="{2316C307-6625-4B16-9A06-DFC4C331E960}"/>
    <dgm:cxn modelId="{68B3E45D-3300-416C-AC6A-7A567F184264}" type="presOf" srcId="{E017BE0D-99BA-4117-8892-A83F3EA3A78D}" destId="{FD413856-2DE1-4452-BC3E-B5BC1D0D8C80}" srcOrd="0" destOrd="1" presId="urn:microsoft.com/office/officeart/2005/8/layout/vList5"/>
    <dgm:cxn modelId="{59632266-2A45-4BF6-889A-60753C7EC60D}" srcId="{D4FFED34-3EC0-405A-899E-3E73AEB6012A}" destId="{B0663AB5-E012-44E9-AA51-0679860D6930}" srcOrd="2" destOrd="0" parTransId="{0CCEB921-70BB-4B47-B40C-98D9A56A53F8}" sibTransId="{B2B69A9B-185D-4342-B9DD-E9F1ACE303AF}"/>
    <dgm:cxn modelId="{4F7C1179-D889-4F35-8C84-630277C6031D}" srcId="{B0663AB5-E012-44E9-AA51-0679860D6930}" destId="{4E9868B6-999F-48FF-A691-1391AA192A1F}" srcOrd="0" destOrd="0" parTransId="{014F74F4-6742-45D0-87CD-C6A0E8731839}" sibTransId="{5D780102-FFE2-401E-AC28-E29D036A4C2E}"/>
    <dgm:cxn modelId="{F44A8B5A-2752-4923-B628-5A37E38DBAFC}" type="presOf" srcId="{C8AF82CD-DAB9-44CD-AB3A-CB9468956177}" destId="{80B1C2C5-8832-4A3D-80A5-2AD801B38BBE}" srcOrd="0" destOrd="0" presId="urn:microsoft.com/office/officeart/2005/8/layout/vList5"/>
    <dgm:cxn modelId="{56437E8C-9E7C-47A9-8D74-8B3BF084969C}" type="presOf" srcId="{A6E1C735-A297-4468-89E7-FDF70A8B849B}" destId="{F8234A34-2C7D-4B1B-B2BA-C88758F01268}" srcOrd="0" destOrd="0" presId="urn:microsoft.com/office/officeart/2005/8/layout/vList5"/>
    <dgm:cxn modelId="{63DE8C8E-3784-4B17-8481-1E088FDDEBEA}" type="presOf" srcId="{0C7006D7-1F78-4C3E-A885-86ADBF69F270}" destId="{FD413856-2DE1-4452-BC3E-B5BC1D0D8C80}" srcOrd="0" destOrd="2" presId="urn:microsoft.com/office/officeart/2005/8/layout/vList5"/>
    <dgm:cxn modelId="{749D78A5-14F6-46A3-8929-69182C18A309}" srcId="{B0663AB5-E012-44E9-AA51-0679860D6930}" destId="{0C7006D7-1F78-4C3E-A885-86ADBF69F270}" srcOrd="2" destOrd="0" parTransId="{F0BA7EAA-C32E-4D3C-A4E9-34083C6EDE5B}" sibTransId="{D1D63614-BAD3-4F28-B635-6F30D65F16AF}"/>
    <dgm:cxn modelId="{0E2A56C5-3630-44F3-BFC1-D66BF78CF5A3}" srcId="{B0663AB5-E012-44E9-AA51-0679860D6930}" destId="{E017BE0D-99BA-4117-8892-A83F3EA3A78D}" srcOrd="1" destOrd="0" parTransId="{1C744417-5370-444C-B419-B2B12037EB2B}" sibTransId="{AF6FBF45-574A-4EAB-BB40-2FD69EAB3C1F}"/>
    <dgm:cxn modelId="{DB9DFCF7-8E20-40F1-A035-A9D9472D8F62}" type="presOf" srcId="{D4FFED34-3EC0-405A-899E-3E73AEB6012A}" destId="{E2060946-7C7C-42B8-9AD7-D376ECB40046}" srcOrd="0" destOrd="0" presId="urn:microsoft.com/office/officeart/2005/8/layout/vList5"/>
    <dgm:cxn modelId="{91244953-B1B9-4186-9DF4-979EB2606565}" type="presParOf" srcId="{E2060946-7C7C-42B8-9AD7-D376ECB40046}" destId="{7AE4DA5E-22B4-4186-9B66-969BE73C893E}" srcOrd="0" destOrd="0" presId="urn:microsoft.com/office/officeart/2005/8/layout/vList5"/>
    <dgm:cxn modelId="{7E54D460-992A-4603-838F-018AF086A6F4}" type="presParOf" srcId="{7AE4DA5E-22B4-4186-9B66-969BE73C893E}" destId="{F8234A34-2C7D-4B1B-B2BA-C88758F01268}" srcOrd="0" destOrd="0" presId="urn:microsoft.com/office/officeart/2005/8/layout/vList5"/>
    <dgm:cxn modelId="{0AFEBCB7-1FEE-46FC-BB62-F747745BED7C}" type="presParOf" srcId="{E2060946-7C7C-42B8-9AD7-D376ECB40046}" destId="{78FD9DC7-FDC8-4607-9297-A3A011E18E89}" srcOrd="1" destOrd="0" presId="urn:microsoft.com/office/officeart/2005/8/layout/vList5"/>
    <dgm:cxn modelId="{94373646-8617-47D0-81EE-50A2BAD02AE2}" type="presParOf" srcId="{E2060946-7C7C-42B8-9AD7-D376ECB40046}" destId="{BB517AA6-7C3F-449A-8AB3-027D8500AEE8}" srcOrd="2" destOrd="0" presId="urn:microsoft.com/office/officeart/2005/8/layout/vList5"/>
    <dgm:cxn modelId="{3469BF83-3F1D-4544-9134-7F962B629899}" type="presParOf" srcId="{BB517AA6-7C3F-449A-8AB3-027D8500AEE8}" destId="{80B1C2C5-8832-4A3D-80A5-2AD801B38BBE}" srcOrd="0" destOrd="0" presId="urn:microsoft.com/office/officeart/2005/8/layout/vList5"/>
    <dgm:cxn modelId="{0E407C94-CAD4-4BEC-A647-31E77AA28C79}" type="presParOf" srcId="{E2060946-7C7C-42B8-9AD7-D376ECB40046}" destId="{16AD7633-D26A-4829-8D2F-487B84019B6E}" srcOrd="3" destOrd="0" presId="urn:microsoft.com/office/officeart/2005/8/layout/vList5"/>
    <dgm:cxn modelId="{8CED9844-50A3-4AD9-8191-C9EC8AB98FDC}" type="presParOf" srcId="{E2060946-7C7C-42B8-9AD7-D376ECB40046}" destId="{A09AB1D0-C84A-411E-BBD4-D77E12352786}" srcOrd="4" destOrd="0" presId="urn:microsoft.com/office/officeart/2005/8/layout/vList5"/>
    <dgm:cxn modelId="{83DE88BC-E001-492A-8B96-CBAD25296AFA}" type="presParOf" srcId="{A09AB1D0-C84A-411E-BBD4-D77E12352786}" destId="{AA0A2374-C045-4E8C-99C4-8BEB139C8BB1}" srcOrd="0" destOrd="0" presId="urn:microsoft.com/office/officeart/2005/8/layout/vList5"/>
    <dgm:cxn modelId="{5F8FB93B-2935-4D44-858D-651881C3E8C0}" type="presParOf" srcId="{A09AB1D0-C84A-411E-BBD4-D77E12352786}" destId="{FD413856-2DE1-4452-BC3E-B5BC1D0D8C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F129A86-5D19-4BEE-98A1-3B421F248549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632F69B-7936-4161-88A7-1393ABB77B72}">
      <dgm:prSet/>
      <dgm:spPr/>
      <dgm:t>
        <a:bodyPr/>
        <a:lstStyle/>
        <a:p>
          <a:pPr algn="ctr" rtl="0"/>
          <a:r>
            <a:rPr lang="cs-CZ" dirty="0"/>
            <a:t>Vzhledem k tomu, že projekt CORAL je zaměřen na sebeuvědomění týkající se rozvoje podnikatelských dovedností, a na to, jak je uplatnit při hledání zaměstnání / sestavování podnikatelského plánu, měl by dokument obsahovat informace, které mohou potenciálním zaměstnavatelům / investorům pomoci posoudit profil účastníka.</a:t>
          </a:r>
          <a:endParaRPr lang="en-US" dirty="0"/>
        </a:p>
      </dgm:t>
    </dgm:pt>
    <dgm:pt modelId="{7CA10B75-43E9-4854-98BF-2273261BF1EE}" type="parTrans" cxnId="{B291DE95-7E6C-4EBF-8B45-E0F083926EFA}">
      <dgm:prSet/>
      <dgm:spPr/>
      <dgm:t>
        <a:bodyPr/>
        <a:lstStyle/>
        <a:p>
          <a:endParaRPr lang="en-US"/>
        </a:p>
      </dgm:t>
    </dgm:pt>
    <dgm:pt modelId="{041C687D-D046-41DA-ABE4-0185B40DC701}" type="sibTrans" cxnId="{B291DE95-7E6C-4EBF-8B45-E0F083926EFA}">
      <dgm:prSet/>
      <dgm:spPr/>
      <dgm:t>
        <a:bodyPr/>
        <a:lstStyle/>
        <a:p>
          <a:endParaRPr lang="en-US"/>
        </a:p>
      </dgm:t>
    </dgm:pt>
    <dgm:pt modelId="{21D7DC13-FD73-417E-A88E-046A2FA26C7B}" type="pres">
      <dgm:prSet presAssocID="{CF129A86-5D19-4BEE-98A1-3B421F248549}" presName="linear" presStyleCnt="0">
        <dgm:presLayoutVars>
          <dgm:animLvl val="lvl"/>
          <dgm:resizeHandles val="exact"/>
        </dgm:presLayoutVars>
      </dgm:prSet>
      <dgm:spPr/>
    </dgm:pt>
    <dgm:pt modelId="{A920007B-693D-402B-A18C-0B2B55D184C0}" type="pres">
      <dgm:prSet presAssocID="{9632F69B-7936-4161-88A7-1393ABB77B7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7F8F422-0DB3-4562-AB28-03A2BEAA1BD8}" type="presOf" srcId="{CF129A86-5D19-4BEE-98A1-3B421F248549}" destId="{21D7DC13-FD73-417E-A88E-046A2FA26C7B}" srcOrd="0" destOrd="0" presId="urn:microsoft.com/office/officeart/2005/8/layout/vList2"/>
    <dgm:cxn modelId="{B291DE95-7E6C-4EBF-8B45-E0F083926EFA}" srcId="{CF129A86-5D19-4BEE-98A1-3B421F248549}" destId="{9632F69B-7936-4161-88A7-1393ABB77B72}" srcOrd="0" destOrd="0" parTransId="{7CA10B75-43E9-4854-98BF-2273261BF1EE}" sibTransId="{041C687D-D046-41DA-ABE4-0185B40DC701}"/>
    <dgm:cxn modelId="{2E7B809C-1AFC-4797-9B35-1F73660B0F7A}" type="presOf" srcId="{9632F69B-7936-4161-88A7-1393ABB77B72}" destId="{A920007B-693D-402B-A18C-0B2B55D184C0}" srcOrd="0" destOrd="0" presId="urn:microsoft.com/office/officeart/2005/8/layout/vList2"/>
    <dgm:cxn modelId="{8DC9412D-F79C-425E-A53C-73E97921FFE8}" type="presParOf" srcId="{21D7DC13-FD73-417E-A88E-046A2FA26C7B}" destId="{A920007B-693D-402B-A18C-0B2B55D184C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B8AFC27-E58C-40C8-9330-56CBCFC6D77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A6FCAA0-6848-4A76-8788-7CFB5557033B}">
      <dgm:prSet phldrT="[Text]" custT="1"/>
      <dgm:spPr/>
      <dgm:t>
        <a:bodyPr/>
        <a:lstStyle/>
        <a:p>
          <a:r>
            <a:rPr lang="cs-CZ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Calibri"/>
              <a:ea typeface="+mn-ea"/>
              <a:cs typeface="+mn-cs"/>
            </a:rPr>
            <a:t>Příloha 1</a:t>
          </a:r>
          <a:r>
            <a:rPr lang="cs-CZ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Calibri"/>
              <a:ea typeface="+mn-ea"/>
              <a:cs typeface="+mn-cs"/>
            </a:rPr>
            <a:t> - Hodnotící formulář ukazuje příklad formuláře vyplněného účastníkem. </a:t>
          </a:r>
          <a:endParaRPr lang="en-US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Calibri"/>
            <a:ea typeface="+mn-ea"/>
            <a:cs typeface="+mn-cs"/>
          </a:endParaRPr>
        </a:p>
      </dgm:t>
    </dgm:pt>
    <dgm:pt modelId="{58D89B4A-E4BA-482F-8AFA-DBF801DB89B3}" type="parTrans" cxnId="{3A25B1DD-67B2-445B-9FA7-47253ADF8E8E}">
      <dgm:prSet/>
      <dgm:spPr/>
      <dgm:t>
        <a:bodyPr/>
        <a:lstStyle/>
        <a:p>
          <a:endParaRPr lang="en-US"/>
        </a:p>
      </dgm:t>
    </dgm:pt>
    <dgm:pt modelId="{82BBD7D0-705B-4F83-B175-00EFCBD82BF1}" type="sibTrans" cxnId="{3A25B1DD-67B2-445B-9FA7-47253ADF8E8E}">
      <dgm:prSet/>
      <dgm:spPr/>
      <dgm:t>
        <a:bodyPr/>
        <a:lstStyle/>
        <a:p>
          <a:endParaRPr lang="en-US"/>
        </a:p>
      </dgm:t>
    </dgm:pt>
    <dgm:pt modelId="{0FD023BA-D430-4B2B-B899-56011BFE10B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400" b="1" dirty="0">
              <a:effectLst/>
            </a:rPr>
            <a:t>Příloha 3 </a:t>
          </a:r>
          <a:r>
            <a:rPr lang="cs-CZ" sz="1400" b="0" dirty="0">
              <a:effectLst/>
            </a:rPr>
            <a:t>- Tabulka s podrobnými údaji o úrovni složitosti úkolů, samostatnosti /odpovědnosti a kognitivních doménách spojených s každou úrovní.</a:t>
          </a:r>
          <a:endParaRPr lang="en-US" sz="700" b="0" dirty="0"/>
        </a:p>
      </dgm:t>
    </dgm:pt>
    <dgm:pt modelId="{6B013CEE-AF35-4B6E-B2D9-8233D94EAD69}" type="parTrans" cxnId="{4A401640-D22D-40D5-AA0D-E8730A4065BB}">
      <dgm:prSet/>
      <dgm:spPr/>
      <dgm:t>
        <a:bodyPr/>
        <a:lstStyle/>
        <a:p>
          <a:endParaRPr lang="en-US"/>
        </a:p>
      </dgm:t>
    </dgm:pt>
    <dgm:pt modelId="{86E02B30-A856-43E4-8A7B-18A8CD622978}" type="sibTrans" cxnId="{4A401640-D22D-40D5-AA0D-E8730A4065BB}">
      <dgm:prSet/>
      <dgm:spPr/>
      <dgm:t>
        <a:bodyPr/>
        <a:lstStyle/>
        <a:p>
          <a:endParaRPr lang="en-US"/>
        </a:p>
      </dgm:t>
    </dgm:pt>
    <dgm:pt modelId="{890ECC57-C3B5-45D3-9DF1-5813BBAE3B9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b="1" dirty="0">
              <a:effectLst/>
            </a:rPr>
            <a:t>Příloha 5 </a:t>
          </a:r>
          <a:r>
            <a:rPr lang="cs-CZ" sz="1600" b="0" dirty="0">
              <a:effectLst/>
            </a:rPr>
            <a:t>- Rámec </a:t>
          </a:r>
          <a:r>
            <a:rPr lang="cs-CZ" sz="1600" b="0" dirty="0" err="1">
              <a:effectLst/>
            </a:rPr>
            <a:t>Entrecomp</a:t>
          </a:r>
          <a:endParaRPr lang="en-US" b="0" dirty="0"/>
        </a:p>
      </dgm:t>
    </dgm:pt>
    <dgm:pt modelId="{506B1E6C-CA92-4BDF-9B9F-38FE2CB1D43E}" type="parTrans" cxnId="{ED8BB3C0-C090-4BC4-BD47-1DF978626C96}">
      <dgm:prSet/>
      <dgm:spPr/>
      <dgm:t>
        <a:bodyPr/>
        <a:lstStyle/>
        <a:p>
          <a:endParaRPr lang="en-US"/>
        </a:p>
      </dgm:t>
    </dgm:pt>
    <dgm:pt modelId="{1F99646E-08C2-4CD8-9524-4ACFB251D53C}" type="sibTrans" cxnId="{ED8BB3C0-C090-4BC4-BD47-1DF978626C96}">
      <dgm:prSet/>
      <dgm:spPr/>
      <dgm:t>
        <a:bodyPr/>
        <a:lstStyle/>
        <a:p>
          <a:endParaRPr lang="en-US"/>
        </a:p>
      </dgm:t>
    </dgm:pt>
    <dgm:pt modelId="{7F918C83-AC14-4252-90A8-92D3D69B35C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b="1" dirty="0">
              <a:effectLst/>
            </a:rPr>
            <a:t>Příloha 4 </a:t>
          </a:r>
          <a:r>
            <a:rPr lang="cs-CZ" sz="1600" b="0" dirty="0">
              <a:effectLst/>
            </a:rPr>
            <a:t>je certifikát, který uživatel získá na konci pilotního testování.</a:t>
          </a:r>
          <a:endParaRPr lang="en-US" sz="800" b="0" dirty="0"/>
        </a:p>
      </dgm:t>
    </dgm:pt>
    <dgm:pt modelId="{A0AAA5A5-CD96-4659-A0C5-279133077A0B}" type="parTrans" cxnId="{40913ECC-C289-4069-ADCC-872C70D8242A}">
      <dgm:prSet/>
      <dgm:spPr/>
      <dgm:t>
        <a:bodyPr/>
        <a:lstStyle/>
        <a:p>
          <a:endParaRPr lang="en-US"/>
        </a:p>
      </dgm:t>
    </dgm:pt>
    <dgm:pt modelId="{E04A58A7-1C7B-4DCB-869F-24D8100628D0}" type="sibTrans" cxnId="{40913ECC-C289-4069-ADCC-872C70D8242A}">
      <dgm:prSet/>
      <dgm:spPr/>
      <dgm:t>
        <a:bodyPr/>
        <a:lstStyle/>
        <a:p>
          <a:endParaRPr lang="en-US"/>
        </a:p>
      </dgm:t>
    </dgm:pt>
    <dgm:pt modelId="{FCA812E5-D78E-47D9-A75F-AFC9A55CAB2B}">
      <dgm:prSet custT="1"/>
      <dgm:spPr/>
      <dgm:t>
        <a:bodyPr/>
        <a:lstStyle/>
        <a:p>
          <a:r>
            <a:rPr lang="cs-CZ" sz="1600" b="1" dirty="0">
              <a:effectLst/>
            </a:rPr>
            <a:t>V příloze 6 </a:t>
          </a:r>
          <a:r>
            <a:rPr lang="cs-CZ" sz="1600" b="0" dirty="0">
              <a:effectLst/>
            </a:rPr>
            <a:t>jsou uvedeny šablony pro vypracování podnikatelských plánů. </a:t>
          </a:r>
          <a:endParaRPr lang="en-US" sz="1600" b="0" dirty="0">
            <a:effectLst/>
          </a:endParaRPr>
        </a:p>
      </dgm:t>
    </dgm:pt>
    <dgm:pt modelId="{54895B7E-31AF-4784-90E7-2B58325D4A34}" type="parTrans" cxnId="{EE1BFEF1-19EC-490D-AEB2-2E6350D1E8FB}">
      <dgm:prSet/>
      <dgm:spPr/>
      <dgm:t>
        <a:bodyPr/>
        <a:lstStyle/>
        <a:p>
          <a:endParaRPr lang="en-US"/>
        </a:p>
      </dgm:t>
    </dgm:pt>
    <dgm:pt modelId="{C864C13A-77FE-410E-9902-0235E0DAEE22}" type="sibTrans" cxnId="{EE1BFEF1-19EC-490D-AEB2-2E6350D1E8FB}">
      <dgm:prSet/>
      <dgm:spPr/>
      <dgm:t>
        <a:bodyPr/>
        <a:lstStyle/>
        <a:p>
          <a:endParaRPr lang="en-US"/>
        </a:p>
      </dgm:t>
    </dgm:pt>
    <dgm:pt modelId="{6CA72761-20C5-443B-9B8D-478AEAC6D12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400" b="1" kern="1200" dirty="0">
              <a:effectLst/>
            </a:rPr>
            <a:t>Příloha 2 - </a:t>
          </a:r>
          <a:r>
            <a:rPr lang="cs-CZ" sz="1400" b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Calibri"/>
              <a:ea typeface="+mn-ea"/>
              <a:cs typeface="+mn-cs"/>
            </a:rPr>
            <a:t>Blo</a:t>
          </a:r>
          <a:r>
            <a:rPr lang="cs-CZ" sz="1400" b="0" kern="1200" dirty="0" err="1">
              <a:effectLst/>
            </a:rPr>
            <a:t>omova</a:t>
          </a:r>
          <a:r>
            <a:rPr lang="cs-CZ" sz="1400" b="0" kern="1200" dirty="0">
              <a:effectLst/>
            </a:rPr>
            <a:t> taxonomie vzdělávacích cílů, která může mentorovi pomoci určit kognitivní oblasti a úrovně samostatnosti a odpovědnosti spojené s jednotlivými úrovněmi EQF a </a:t>
          </a:r>
          <a:r>
            <a:rPr lang="cs-CZ" sz="1400" b="0" kern="1200" dirty="0" err="1">
              <a:effectLst/>
            </a:rPr>
            <a:t>Entrecomp</a:t>
          </a:r>
          <a:r>
            <a:rPr lang="cs-CZ" sz="1400" b="0" kern="1200" dirty="0">
              <a:effectLst/>
            </a:rPr>
            <a:t>. </a:t>
          </a:r>
        </a:p>
        <a:p>
          <a:r>
            <a:rPr lang="cs-CZ" sz="1400" b="1" kern="1200" dirty="0">
              <a:effectLst/>
            </a:rPr>
            <a:t> </a:t>
          </a:r>
          <a:endParaRPr lang="en-US" sz="1100" kern="1200" dirty="0"/>
        </a:p>
      </dgm:t>
    </dgm:pt>
    <dgm:pt modelId="{B95E0765-561C-41F7-A014-F356CC3D26D0}" type="parTrans" cxnId="{75DC8F91-F751-426E-83BE-39469A7DD6F7}">
      <dgm:prSet/>
      <dgm:spPr/>
      <dgm:t>
        <a:bodyPr/>
        <a:lstStyle/>
        <a:p>
          <a:endParaRPr lang="en-US"/>
        </a:p>
      </dgm:t>
    </dgm:pt>
    <dgm:pt modelId="{32303F62-4441-427E-B512-30B485888A41}" type="sibTrans" cxnId="{75DC8F91-F751-426E-83BE-39469A7DD6F7}">
      <dgm:prSet/>
      <dgm:spPr/>
      <dgm:t>
        <a:bodyPr/>
        <a:lstStyle/>
        <a:p>
          <a:endParaRPr lang="en-US"/>
        </a:p>
      </dgm:t>
    </dgm:pt>
    <dgm:pt modelId="{B5E518FB-9986-4A8F-918B-EA049062805C}" type="pres">
      <dgm:prSet presAssocID="{EB8AFC27-E58C-40C8-9330-56CBCFC6D778}" presName="compositeShape" presStyleCnt="0">
        <dgm:presLayoutVars>
          <dgm:dir/>
          <dgm:resizeHandles/>
        </dgm:presLayoutVars>
      </dgm:prSet>
      <dgm:spPr/>
    </dgm:pt>
    <dgm:pt modelId="{6472B619-305C-4ED1-B2CB-D741D4ED2896}" type="pres">
      <dgm:prSet presAssocID="{EB8AFC27-E58C-40C8-9330-56CBCFC6D778}" presName="pyramid" presStyleLbl="node1" presStyleIdx="0" presStyleCnt="1"/>
      <dgm:spPr/>
    </dgm:pt>
    <dgm:pt modelId="{35A57183-250C-4FFE-BA3B-5E8E25DBCD0C}" type="pres">
      <dgm:prSet presAssocID="{EB8AFC27-E58C-40C8-9330-56CBCFC6D778}" presName="theList" presStyleCnt="0"/>
      <dgm:spPr/>
    </dgm:pt>
    <dgm:pt modelId="{E356B25F-4E64-45CA-A914-333933AC5C86}" type="pres">
      <dgm:prSet presAssocID="{6A6FCAA0-6848-4A76-8788-7CFB5557033B}" presName="aNode" presStyleLbl="fgAcc1" presStyleIdx="0" presStyleCnt="6" custScaleX="124599" custLinFactY="28947" custLinFactNeighborX="3478" custLinFactNeighborY="100000">
        <dgm:presLayoutVars>
          <dgm:bulletEnabled val="1"/>
        </dgm:presLayoutVars>
      </dgm:prSet>
      <dgm:spPr/>
    </dgm:pt>
    <dgm:pt modelId="{CB92A22F-21FF-44AA-9ECE-5FD54696542B}" type="pres">
      <dgm:prSet presAssocID="{6A6FCAA0-6848-4A76-8788-7CFB5557033B}" presName="aSpace" presStyleCnt="0"/>
      <dgm:spPr/>
    </dgm:pt>
    <dgm:pt modelId="{081CED77-7C9D-407A-B333-315CBD2229E2}" type="pres">
      <dgm:prSet presAssocID="{6CA72761-20C5-443B-9B8D-478AEAC6D121}" presName="aNode" presStyleLbl="fgAcc1" presStyleIdx="1" presStyleCnt="6" custScaleX="124599" custScaleY="223430" custLinFactY="59708" custLinFactNeighborX="4636" custLinFactNeighborY="100000">
        <dgm:presLayoutVars>
          <dgm:bulletEnabled val="1"/>
        </dgm:presLayoutVars>
      </dgm:prSet>
      <dgm:spPr/>
    </dgm:pt>
    <dgm:pt modelId="{DD8C24CA-3904-4DBA-8CC4-7D916EC2F7BD}" type="pres">
      <dgm:prSet presAssocID="{6CA72761-20C5-443B-9B8D-478AEAC6D121}" presName="aSpace" presStyleCnt="0"/>
      <dgm:spPr/>
    </dgm:pt>
    <dgm:pt modelId="{EAB22694-C391-4A13-8EAC-BAD16AC85A0A}" type="pres">
      <dgm:prSet presAssocID="{0FD023BA-D430-4B2B-B899-56011BFE10BA}" presName="aNode" presStyleLbl="fgAcc1" presStyleIdx="2" presStyleCnt="6" custScaleX="122984" custScaleY="137417" custLinFactY="63444" custLinFactNeighborX="4224" custLinFactNeighborY="100000">
        <dgm:presLayoutVars>
          <dgm:bulletEnabled val="1"/>
        </dgm:presLayoutVars>
      </dgm:prSet>
      <dgm:spPr/>
    </dgm:pt>
    <dgm:pt modelId="{A601BF1C-56AE-40A3-A23E-6F6CDDDEE753}" type="pres">
      <dgm:prSet presAssocID="{0FD023BA-D430-4B2B-B899-56011BFE10BA}" presName="aSpace" presStyleCnt="0"/>
      <dgm:spPr/>
    </dgm:pt>
    <dgm:pt modelId="{355DDC06-7BCA-4B5E-9834-E06237AAFAA9}" type="pres">
      <dgm:prSet presAssocID="{7F918C83-AC14-4252-90A8-92D3D69B35C0}" presName="aNode" presStyleLbl="fgAcc1" presStyleIdx="3" presStyleCnt="6" custScaleX="118591" custLinFactY="72582" custLinFactNeighborX="1054" custLinFactNeighborY="100000">
        <dgm:presLayoutVars>
          <dgm:bulletEnabled val="1"/>
        </dgm:presLayoutVars>
      </dgm:prSet>
      <dgm:spPr/>
    </dgm:pt>
    <dgm:pt modelId="{9772FE20-D88E-4B03-A3CD-66CCE9D12899}" type="pres">
      <dgm:prSet presAssocID="{7F918C83-AC14-4252-90A8-92D3D69B35C0}" presName="aSpace" presStyleCnt="0"/>
      <dgm:spPr/>
    </dgm:pt>
    <dgm:pt modelId="{8F600648-861E-4A93-B3F7-ACAC3F9C19B5}" type="pres">
      <dgm:prSet presAssocID="{890ECC57-C3B5-45D3-9DF1-5813BBAE3B98}" presName="aNode" presStyleLbl="fgAcc1" presStyleIdx="4" presStyleCnt="6" custScaleX="121687" custLinFactY="68193" custLinFactNeighborX="3922" custLinFactNeighborY="100000">
        <dgm:presLayoutVars>
          <dgm:bulletEnabled val="1"/>
        </dgm:presLayoutVars>
      </dgm:prSet>
      <dgm:spPr/>
    </dgm:pt>
    <dgm:pt modelId="{481B148D-67A3-4AE3-BA88-0C5A3179D11D}" type="pres">
      <dgm:prSet presAssocID="{890ECC57-C3B5-45D3-9DF1-5813BBAE3B98}" presName="aSpace" presStyleCnt="0"/>
      <dgm:spPr/>
    </dgm:pt>
    <dgm:pt modelId="{AD22A792-B133-40BC-B639-CCFB5855BA92}" type="pres">
      <dgm:prSet presAssocID="{FCA812E5-D78E-47D9-A75F-AFC9A55CAB2B}" presName="aNode" presStyleLbl="fgAcc1" presStyleIdx="5" presStyleCnt="6" custScaleX="121198" custLinFactY="71091" custLinFactNeighborX="4655" custLinFactNeighborY="100000">
        <dgm:presLayoutVars>
          <dgm:bulletEnabled val="1"/>
        </dgm:presLayoutVars>
      </dgm:prSet>
      <dgm:spPr/>
    </dgm:pt>
    <dgm:pt modelId="{1BE6C812-32C1-4D62-AFC7-324B4F934E32}" type="pres">
      <dgm:prSet presAssocID="{FCA812E5-D78E-47D9-A75F-AFC9A55CAB2B}" presName="aSpace" presStyleCnt="0"/>
      <dgm:spPr/>
    </dgm:pt>
  </dgm:ptLst>
  <dgm:cxnLst>
    <dgm:cxn modelId="{DA43472C-DCA8-4378-9B26-0DFC1FF44BF8}" type="presOf" srcId="{EB8AFC27-E58C-40C8-9330-56CBCFC6D778}" destId="{B5E518FB-9986-4A8F-918B-EA049062805C}" srcOrd="0" destOrd="0" presId="urn:microsoft.com/office/officeart/2005/8/layout/pyramid2"/>
    <dgm:cxn modelId="{4A401640-D22D-40D5-AA0D-E8730A4065BB}" srcId="{EB8AFC27-E58C-40C8-9330-56CBCFC6D778}" destId="{0FD023BA-D430-4B2B-B899-56011BFE10BA}" srcOrd="2" destOrd="0" parTransId="{6B013CEE-AF35-4B6E-B2D9-8233D94EAD69}" sibTransId="{86E02B30-A856-43E4-8A7B-18A8CD622978}"/>
    <dgm:cxn modelId="{03939C62-4583-4C0A-B4E4-4A7699BE2F47}" type="presOf" srcId="{FCA812E5-D78E-47D9-A75F-AFC9A55CAB2B}" destId="{AD22A792-B133-40BC-B639-CCFB5855BA92}" srcOrd="0" destOrd="0" presId="urn:microsoft.com/office/officeart/2005/8/layout/pyramid2"/>
    <dgm:cxn modelId="{AF74DC69-8B09-4032-8F5D-FC63A8621B51}" type="presOf" srcId="{7F918C83-AC14-4252-90A8-92D3D69B35C0}" destId="{355DDC06-7BCA-4B5E-9834-E06237AAFAA9}" srcOrd="0" destOrd="0" presId="urn:microsoft.com/office/officeart/2005/8/layout/pyramid2"/>
    <dgm:cxn modelId="{51C7CB50-5209-476F-8EA1-4D5F1A67D50F}" type="presOf" srcId="{6A6FCAA0-6848-4A76-8788-7CFB5557033B}" destId="{E356B25F-4E64-45CA-A914-333933AC5C86}" srcOrd="0" destOrd="0" presId="urn:microsoft.com/office/officeart/2005/8/layout/pyramid2"/>
    <dgm:cxn modelId="{3912F650-7025-46BB-96A4-F0E93C851100}" type="presOf" srcId="{890ECC57-C3B5-45D3-9DF1-5813BBAE3B98}" destId="{8F600648-861E-4A93-B3F7-ACAC3F9C19B5}" srcOrd="0" destOrd="0" presId="urn:microsoft.com/office/officeart/2005/8/layout/pyramid2"/>
    <dgm:cxn modelId="{22E50B72-963A-4218-83AC-E854C2A8DAF8}" type="presOf" srcId="{6CA72761-20C5-443B-9B8D-478AEAC6D121}" destId="{081CED77-7C9D-407A-B333-315CBD2229E2}" srcOrd="0" destOrd="0" presId="urn:microsoft.com/office/officeart/2005/8/layout/pyramid2"/>
    <dgm:cxn modelId="{75DC8F91-F751-426E-83BE-39469A7DD6F7}" srcId="{EB8AFC27-E58C-40C8-9330-56CBCFC6D778}" destId="{6CA72761-20C5-443B-9B8D-478AEAC6D121}" srcOrd="1" destOrd="0" parTransId="{B95E0765-561C-41F7-A014-F356CC3D26D0}" sibTransId="{32303F62-4441-427E-B512-30B485888A41}"/>
    <dgm:cxn modelId="{BA74B193-45FA-4E7D-9AE2-5A4C415AC18B}" type="presOf" srcId="{0FD023BA-D430-4B2B-B899-56011BFE10BA}" destId="{EAB22694-C391-4A13-8EAC-BAD16AC85A0A}" srcOrd="0" destOrd="0" presId="urn:microsoft.com/office/officeart/2005/8/layout/pyramid2"/>
    <dgm:cxn modelId="{ED8BB3C0-C090-4BC4-BD47-1DF978626C96}" srcId="{EB8AFC27-E58C-40C8-9330-56CBCFC6D778}" destId="{890ECC57-C3B5-45D3-9DF1-5813BBAE3B98}" srcOrd="4" destOrd="0" parTransId="{506B1E6C-CA92-4BDF-9B9F-38FE2CB1D43E}" sibTransId="{1F99646E-08C2-4CD8-9524-4ACFB251D53C}"/>
    <dgm:cxn modelId="{40913ECC-C289-4069-ADCC-872C70D8242A}" srcId="{EB8AFC27-E58C-40C8-9330-56CBCFC6D778}" destId="{7F918C83-AC14-4252-90A8-92D3D69B35C0}" srcOrd="3" destOrd="0" parTransId="{A0AAA5A5-CD96-4659-A0C5-279133077A0B}" sibTransId="{E04A58A7-1C7B-4DCB-869F-24D8100628D0}"/>
    <dgm:cxn modelId="{3A25B1DD-67B2-445B-9FA7-47253ADF8E8E}" srcId="{EB8AFC27-E58C-40C8-9330-56CBCFC6D778}" destId="{6A6FCAA0-6848-4A76-8788-7CFB5557033B}" srcOrd="0" destOrd="0" parTransId="{58D89B4A-E4BA-482F-8AFA-DBF801DB89B3}" sibTransId="{82BBD7D0-705B-4F83-B175-00EFCBD82BF1}"/>
    <dgm:cxn modelId="{EE1BFEF1-19EC-490D-AEB2-2E6350D1E8FB}" srcId="{EB8AFC27-E58C-40C8-9330-56CBCFC6D778}" destId="{FCA812E5-D78E-47D9-A75F-AFC9A55CAB2B}" srcOrd="5" destOrd="0" parTransId="{54895B7E-31AF-4784-90E7-2B58325D4A34}" sibTransId="{C864C13A-77FE-410E-9902-0235E0DAEE22}"/>
    <dgm:cxn modelId="{0151546E-8FB5-4CA6-A4EA-E3310EB0E3AD}" type="presParOf" srcId="{B5E518FB-9986-4A8F-918B-EA049062805C}" destId="{6472B619-305C-4ED1-B2CB-D741D4ED2896}" srcOrd="0" destOrd="0" presId="urn:microsoft.com/office/officeart/2005/8/layout/pyramid2"/>
    <dgm:cxn modelId="{721EDF14-2FFE-4DED-8C6D-A19A91EC65B9}" type="presParOf" srcId="{B5E518FB-9986-4A8F-918B-EA049062805C}" destId="{35A57183-250C-4FFE-BA3B-5E8E25DBCD0C}" srcOrd="1" destOrd="0" presId="urn:microsoft.com/office/officeart/2005/8/layout/pyramid2"/>
    <dgm:cxn modelId="{00431EFE-7037-4205-A684-4EB754270E75}" type="presParOf" srcId="{35A57183-250C-4FFE-BA3B-5E8E25DBCD0C}" destId="{E356B25F-4E64-45CA-A914-333933AC5C86}" srcOrd="0" destOrd="0" presId="urn:microsoft.com/office/officeart/2005/8/layout/pyramid2"/>
    <dgm:cxn modelId="{5632DEEF-0073-4BA1-823D-945A34452204}" type="presParOf" srcId="{35A57183-250C-4FFE-BA3B-5E8E25DBCD0C}" destId="{CB92A22F-21FF-44AA-9ECE-5FD54696542B}" srcOrd="1" destOrd="0" presId="urn:microsoft.com/office/officeart/2005/8/layout/pyramid2"/>
    <dgm:cxn modelId="{16B73B67-5117-4760-87ED-A00445ADBA36}" type="presParOf" srcId="{35A57183-250C-4FFE-BA3B-5E8E25DBCD0C}" destId="{081CED77-7C9D-407A-B333-315CBD2229E2}" srcOrd="2" destOrd="0" presId="urn:microsoft.com/office/officeart/2005/8/layout/pyramid2"/>
    <dgm:cxn modelId="{B0B69D05-AD8B-433D-B05C-1A60FE6AAF5F}" type="presParOf" srcId="{35A57183-250C-4FFE-BA3B-5E8E25DBCD0C}" destId="{DD8C24CA-3904-4DBA-8CC4-7D916EC2F7BD}" srcOrd="3" destOrd="0" presId="urn:microsoft.com/office/officeart/2005/8/layout/pyramid2"/>
    <dgm:cxn modelId="{4D75CC22-D81D-4A1E-B33D-6D9EC349E036}" type="presParOf" srcId="{35A57183-250C-4FFE-BA3B-5E8E25DBCD0C}" destId="{EAB22694-C391-4A13-8EAC-BAD16AC85A0A}" srcOrd="4" destOrd="0" presId="urn:microsoft.com/office/officeart/2005/8/layout/pyramid2"/>
    <dgm:cxn modelId="{BAE4857F-9260-4C9D-A523-B3926EF8CA25}" type="presParOf" srcId="{35A57183-250C-4FFE-BA3B-5E8E25DBCD0C}" destId="{A601BF1C-56AE-40A3-A23E-6F6CDDDEE753}" srcOrd="5" destOrd="0" presId="urn:microsoft.com/office/officeart/2005/8/layout/pyramid2"/>
    <dgm:cxn modelId="{31977A5F-461D-41E1-BF53-46317C569422}" type="presParOf" srcId="{35A57183-250C-4FFE-BA3B-5E8E25DBCD0C}" destId="{355DDC06-7BCA-4B5E-9834-E06237AAFAA9}" srcOrd="6" destOrd="0" presId="urn:microsoft.com/office/officeart/2005/8/layout/pyramid2"/>
    <dgm:cxn modelId="{31E4E0E1-DFE5-46AE-8CE6-9918A647C5B0}" type="presParOf" srcId="{35A57183-250C-4FFE-BA3B-5E8E25DBCD0C}" destId="{9772FE20-D88E-4B03-A3CD-66CCE9D12899}" srcOrd="7" destOrd="0" presId="urn:microsoft.com/office/officeart/2005/8/layout/pyramid2"/>
    <dgm:cxn modelId="{3D25C9AB-F724-4903-868B-03A642DED5D7}" type="presParOf" srcId="{35A57183-250C-4FFE-BA3B-5E8E25DBCD0C}" destId="{8F600648-861E-4A93-B3F7-ACAC3F9C19B5}" srcOrd="8" destOrd="0" presId="urn:microsoft.com/office/officeart/2005/8/layout/pyramid2"/>
    <dgm:cxn modelId="{1D9128BD-906A-40B3-99E3-BF2AF420078C}" type="presParOf" srcId="{35A57183-250C-4FFE-BA3B-5E8E25DBCD0C}" destId="{481B148D-67A3-4AE3-BA88-0C5A3179D11D}" srcOrd="9" destOrd="0" presId="urn:microsoft.com/office/officeart/2005/8/layout/pyramid2"/>
    <dgm:cxn modelId="{12C8673C-1494-45E3-B692-0D81C97B4ACA}" type="presParOf" srcId="{35A57183-250C-4FFE-BA3B-5E8E25DBCD0C}" destId="{AD22A792-B133-40BC-B639-CCFB5855BA92}" srcOrd="10" destOrd="0" presId="urn:microsoft.com/office/officeart/2005/8/layout/pyramid2"/>
    <dgm:cxn modelId="{E52B247C-7ED2-40E8-8001-5411CEAD3A89}" type="presParOf" srcId="{35A57183-250C-4FFE-BA3B-5E8E25DBCD0C}" destId="{1BE6C812-32C1-4D62-AFC7-324B4F934E32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D62E26-39EB-4932-8188-12586B42C40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31FC270-7E19-4F38-8755-66986FB8CFC6}">
      <dgm:prSet/>
      <dgm:spPr/>
      <dgm:t>
        <a:bodyPr/>
        <a:lstStyle/>
        <a:p>
          <a:pPr rtl="0"/>
          <a:r>
            <a:rPr lang="cs-CZ" dirty="0"/>
            <a:t>Evaluační formulář</a:t>
          </a:r>
          <a:endParaRPr lang="en-US" dirty="0"/>
        </a:p>
      </dgm:t>
    </dgm:pt>
    <dgm:pt modelId="{3D32446A-F8AB-4522-8E6C-60403E724105}" type="parTrans" cxnId="{5DDECF71-9016-44FC-AA75-821758F02141}">
      <dgm:prSet/>
      <dgm:spPr/>
      <dgm:t>
        <a:bodyPr/>
        <a:lstStyle/>
        <a:p>
          <a:endParaRPr lang="en-US"/>
        </a:p>
      </dgm:t>
    </dgm:pt>
    <dgm:pt modelId="{223213F1-EFF7-4BB2-AC19-E4E1B571F127}" type="sibTrans" cxnId="{5DDECF71-9016-44FC-AA75-821758F02141}">
      <dgm:prSet/>
      <dgm:spPr/>
      <dgm:t>
        <a:bodyPr/>
        <a:lstStyle/>
        <a:p>
          <a:endParaRPr lang="en-US"/>
        </a:p>
      </dgm:t>
    </dgm:pt>
    <dgm:pt modelId="{2516C793-69DB-4E33-A887-65C5267C95F3}">
      <dgm:prSet/>
      <dgm:spPr/>
      <dgm:t>
        <a:bodyPr/>
        <a:lstStyle/>
        <a:p>
          <a:pPr rtl="0"/>
          <a:r>
            <a:rPr lang="cs-CZ" dirty="0"/>
            <a:t>1. Sloupec definuje jednotlivé podnikatelské dovednosti dle rámce </a:t>
          </a:r>
          <a:r>
            <a:rPr lang="cs-CZ" dirty="0" err="1"/>
            <a:t>ENTREComp</a:t>
          </a:r>
          <a:endParaRPr lang="en-US" dirty="0"/>
        </a:p>
      </dgm:t>
    </dgm:pt>
    <dgm:pt modelId="{70FE00F2-D52E-4F69-AA7F-D2EA5152FF7D}" type="parTrans" cxnId="{3DCCA002-4BE1-48F9-B3B2-B6BB62802124}">
      <dgm:prSet/>
      <dgm:spPr/>
      <dgm:t>
        <a:bodyPr/>
        <a:lstStyle/>
        <a:p>
          <a:endParaRPr lang="en-US"/>
        </a:p>
      </dgm:t>
    </dgm:pt>
    <dgm:pt modelId="{7924A48F-2B4E-4B4A-9334-8DFBADD70CBC}" type="sibTrans" cxnId="{3DCCA002-4BE1-48F9-B3B2-B6BB62802124}">
      <dgm:prSet/>
      <dgm:spPr/>
      <dgm:t>
        <a:bodyPr/>
        <a:lstStyle/>
        <a:p>
          <a:endParaRPr lang="en-US"/>
        </a:p>
      </dgm:t>
    </dgm:pt>
    <dgm:pt modelId="{AE6D76DF-64D2-44A5-B9A7-C5A1B05FD853}">
      <dgm:prSet/>
      <dgm:spPr/>
      <dgm:t>
        <a:bodyPr/>
        <a:lstStyle/>
        <a:p>
          <a:pPr rtl="0"/>
          <a:r>
            <a:rPr lang="cs-CZ" dirty="0"/>
            <a:t>2. Sloupec vyplní mentor spolu s účastníkem, čeho účastník dosáhl a jaké kompetence získal</a:t>
          </a:r>
          <a:endParaRPr lang="en-US" dirty="0"/>
        </a:p>
      </dgm:t>
    </dgm:pt>
    <dgm:pt modelId="{FA018DA1-8C3E-40F1-AC46-314119C5C2C5}" type="parTrans" cxnId="{C89FAECA-6CC2-43E0-86F0-32BEB0B7F61B}">
      <dgm:prSet/>
      <dgm:spPr/>
      <dgm:t>
        <a:bodyPr/>
        <a:lstStyle/>
        <a:p>
          <a:endParaRPr lang="en-US"/>
        </a:p>
      </dgm:t>
    </dgm:pt>
    <dgm:pt modelId="{82E21FC3-BC8F-4ED0-965A-66EA292EFB4B}" type="sibTrans" cxnId="{C89FAECA-6CC2-43E0-86F0-32BEB0B7F61B}">
      <dgm:prSet/>
      <dgm:spPr/>
      <dgm:t>
        <a:bodyPr/>
        <a:lstStyle/>
        <a:p>
          <a:endParaRPr lang="en-US"/>
        </a:p>
      </dgm:t>
    </dgm:pt>
    <dgm:pt modelId="{FB992613-B693-4AFA-9D8A-5E36126B62C1}">
      <dgm:prSet/>
      <dgm:spPr/>
      <dgm:t>
        <a:bodyPr/>
        <a:lstStyle/>
        <a:p>
          <a:pPr rtl="0"/>
          <a:r>
            <a:rPr lang="cs-CZ" dirty="0"/>
            <a:t>3. Sloupec bude specifikovat dosaženou úroveň </a:t>
          </a:r>
          <a:r>
            <a:rPr lang="cs-CZ" dirty="0" err="1"/>
            <a:t>ENTREComp</a:t>
          </a:r>
          <a:r>
            <a:rPr lang="cs-CZ" dirty="0"/>
            <a:t> účastníka po absolvování pilotního testování</a:t>
          </a:r>
          <a:endParaRPr lang="en-US" dirty="0"/>
        </a:p>
      </dgm:t>
    </dgm:pt>
    <dgm:pt modelId="{D522519B-6E20-4881-80AC-B5602A67CC23}" type="parTrans" cxnId="{B396CAAE-2476-4CBA-B2CA-0C5CA83042D5}">
      <dgm:prSet/>
      <dgm:spPr/>
    </dgm:pt>
    <dgm:pt modelId="{20CB3C7B-BC2D-40C2-B9E6-C9A6476632F3}" type="sibTrans" cxnId="{B396CAAE-2476-4CBA-B2CA-0C5CA83042D5}">
      <dgm:prSet/>
      <dgm:spPr/>
    </dgm:pt>
    <dgm:pt modelId="{80276223-A2DC-433A-9BA1-73E2A745B754}" type="pres">
      <dgm:prSet presAssocID="{6DD62E26-39EB-4932-8188-12586B42C405}" presName="Name0" presStyleCnt="0">
        <dgm:presLayoutVars>
          <dgm:dir/>
          <dgm:animLvl val="lvl"/>
          <dgm:resizeHandles val="exact"/>
        </dgm:presLayoutVars>
      </dgm:prSet>
      <dgm:spPr/>
    </dgm:pt>
    <dgm:pt modelId="{3C8D6AE2-8079-4AC5-AE98-9F79488905AF}" type="pres">
      <dgm:prSet presAssocID="{031FC270-7E19-4F38-8755-66986FB8CFC6}" presName="linNode" presStyleCnt="0"/>
      <dgm:spPr/>
    </dgm:pt>
    <dgm:pt modelId="{6421AB7A-9239-44B0-8BE8-38F3DC7F81DC}" type="pres">
      <dgm:prSet presAssocID="{031FC270-7E19-4F38-8755-66986FB8CFC6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0886510F-CE7B-47FA-BA05-B1EE6E85EB08}" type="pres">
      <dgm:prSet presAssocID="{031FC270-7E19-4F38-8755-66986FB8CFC6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3DCCA002-4BE1-48F9-B3B2-B6BB62802124}" srcId="{031FC270-7E19-4F38-8755-66986FB8CFC6}" destId="{2516C793-69DB-4E33-A887-65C5267C95F3}" srcOrd="0" destOrd="0" parTransId="{70FE00F2-D52E-4F69-AA7F-D2EA5152FF7D}" sibTransId="{7924A48F-2B4E-4B4A-9334-8DFBADD70CBC}"/>
    <dgm:cxn modelId="{BB33F312-734A-4031-80EA-9914D8EDCFDA}" type="presOf" srcId="{6DD62E26-39EB-4932-8188-12586B42C405}" destId="{80276223-A2DC-433A-9BA1-73E2A745B754}" srcOrd="0" destOrd="0" presId="urn:microsoft.com/office/officeart/2005/8/layout/vList5"/>
    <dgm:cxn modelId="{FC89D418-87BB-4015-AD54-103F1411F181}" type="presOf" srcId="{FB992613-B693-4AFA-9D8A-5E36126B62C1}" destId="{0886510F-CE7B-47FA-BA05-B1EE6E85EB08}" srcOrd="0" destOrd="2" presId="urn:microsoft.com/office/officeart/2005/8/layout/vList5"/>
    <dgm:cxn modelId="{D31D1726-A0F6-498C-BF89-3FEE0A53C2E0}" type="presOf" srcId="{AE6D76DF-64D2-44A5-B9A7-C5A1B05FD853}" destId="{0886510F-CE7B-47FA-BA05-B1EE6E85EB08}" srcOrd="0" destOrd="1" presId="urn:microsoft.com/office/officeart/2005/8/layout/vList5"/>
    <dgm:cxn modelId="{D4B8D864-678D-4A84-B45A-8A42AAECC020}" type="presOf" srcId="{2516C793-69DB-4E33-A887-65C5267C95F3}" destId="{0886510F-CE7B-47FA-BA05-B1EE6E85EB08}" srcOrd="0" destOrd="0" presId="urn:microsoft.com/office/officeart/2005/8/layout/vList5"/>
    <dgm:cxn modelId="{5DDECF71-9016-44FC-AA75-821758F02141}" srcId="{6DD62E26-39EB-4932-8188-12586B42C405}" destId="{031FC270-7E19-4F38-8755-66986FB8CFC6}" srcOrd="0" destOrd="0" parTransId="{3D32446A-F8AB-4522-8E6C-60403E724105}" sibTransId="{223213F1-EFF7-4BB2-AC19-E4E1B571F127}"/>
    <dgm:cxn modelId="{B396CAAE-2476-4CBA-B2CA-0C5CA83042D5}" srcId="{031FC270-7E19-4F38-8755-66986FB8CFC6}" destId="{FB992613-B693-4AFA-9D8A-5E36126B62C1}" srcOrd="2" destOrd="0" parTransId="{D522519B-6E20-4881-80AC-B5602A67CC23}" sibTransId="{20CB3C7B-BC2D-40C2-B9E6-C9A6476632F3}"/>
    <dgm:cxn modelId="{AC89B6AF-C638-41C2-845E-A1ED63E3D3EA}" type="presOf" srcId="{031FC270-7E19-4F38-8755-66986FB8CFC6}" destId="{6421AB7A-9239-44B0-8BE8-38F3DC7F81DC}" srcOrd="0" destOrd="0" presId="urn:microsoft.com/office/officeart/2005/8/layout/vList5"/>
    <dgm:cxn modelId="{C89FAECA-6CC2-43E0-86F0-32BEB0B7F61B}" srcId="{031FC270-7E19-4F38-8755-66986FB8CFC6}" destId="{AE6D76DF-64D2-44A5-B9A7-C5A1B05FD853}" srcOrd="1" destOrd="0" parTransId="{FA018DA1-8C3E-40F1-AC46-314119C5C2C5}" sibTransId="{82E21FC3-BC8F-4ED0-965A-66EA292EFB4B}"/>
    <dgm:cxn modelId="{439A330C-74C8-417D-A63F-5C2826E01EB0}" type="presParOf" srcId="{80276223-A2DC-433A-9BA1-73E2A745B754}" destId="{3C8D6AE2-8079-4AC5-AE98-9F79488905AF}" srcOrd="0" destOrd="0" presId="urn:microsoft.com/office/officeart/2005/8/layout/vList5"/>
    <dgm:cxn modelId="{49FDEB9E-B717-4888-8987-36A81AE56290}" type="presParOf" srcId="{3C8D6AE2-8079-4AC5-AE98-9F79488905AF}" destId="{6421AB7A-9239-44B0-8BE8-38F3DC7F81DC}" srcOrd="0" destOrd="0" presId="urn:microsoft.com/office/officeart/2005/8/layout/vList5"/>
    <dgm:cxn modelId="{0BD75FC4-008D-41D7-B36F-EB2785E0D16D}" type="presParOf" srcId="{3C8D6AE2-8079-4AC5-AE98-9F79488905AF}" destId="{0886510F-CE7B-47FA-BA05-B1EE6E85EB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EAA946-E4DD-4F21-8373-51ADF023147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1DBC2B-EC5F-4D02-AD81-E0639748F8E4}">
      <dgm:prSet phldrT="[Text]"/>
      <dgm:spPr/>
      <dgm:t>
        <a:bodyPr/>
        <a:lstStyle/>
        <a:p>
          <a:r>
            <a:rPr lang="fr-FR" b="1" i="1" dirty="0"/>
            <a:t>CORATOOL- </a:t>
          </a:r>
          <a:r>
            <a:rPr lang="cs-CZ" b="1" i="1" dirty="0"/>
            <a:t>sebehodnotící online nástroj</a:t>
          </a:r>
          <a:endParaRPr lang="en-US" dirty="0"/>
        </a:p>
      </dgm:t>
    </dgm:pt>
    <dgm:pt modelId="{ED3DD6DA-F715-420A-BA48-CE2BCC119523}" type="parTrans" cxnId="{0A181897-0091-465E-BDE3-B089EEEBF74A}">
      <dgm:prSet/>
      <dgm:spPr/>
      <dgm:t>
        <a:bodyPr/>
        <a:lstStyle/>
        <a:p>
          <a:endParaRPr lang="en-US"/>
        </a:p>
      </dgm:t>
    </dgm:pt>
    <dgm:pt modelId="{4E0B6985-A1F4-4B0E-A8AE-174CD7216471}" type="sibTrans" cxnId="{0A181897-0091-465E-BDE3-B089EEEBF74A}">
      <dgm:prSet/>
      <dgm:spPr/>
      <dgm:t>
        <a:bodyPr/>
        <a:lstStyle/>
        <a:p>
          <a:endParaRPr lang="en-US"/>
        </a:p>
      </dgm:t>
    </dgm:pt>
    <dgm:pt modelId="{04D65882-D22A-4D96-9EF5-31C5A8770380}">
      <dgm:prSet phldrT="[Text]"/>
      <dgm:spPr/>
      <dgm:t>
        <a:bodyPr/>
        <a:lstStyle/>
        <a:p>
          <a:r>
            <a:rPr lang="cs-CZ" i="1" dirty="0"/>
            <a:t>Identifikace stávajících podnikatelských dovedností účastníka dle rámce </a:t>
          </a:r>
          <a:r>
            <a:rPr lang="cs-CZ" i="1" dirty="0" err="1"/>
            <a:t>ENTREComp</a:t>
          </a:r>
          <a:endParaRPr lang="en-US" dirty="0"/>
        </a:p>
      </dgm:t>
    </dgm:pt>
    <dgm:pt modelId="{00F13B14-52CD-47D2-87CF-080B4BDB63BB}" type="parTrans" cxnId="{2A9E1453-2086-44AF-8502-F9714385287C}">
      <dgm:prSet/>
      <dgm:spPr/>
      <dgm:t>
        <a:bodyPr/>
        <a:lstStyle/>
        <a:p>
          <a:endParaRPr lang="en-US"/>
        </a:p>
      </dgm:t>
    </dgm:pt>
    <dgm:pt modelId="{5EC1DDFD-207C-44F4-B070-C42F420C2FBE}" type="sibTrans" cxnId="{2A9E1453-2086-44AF-8502-F9714385287C}">
      <dgm:prSet/>
      <dgm:spPr/>
      <dgm:t>
        <a:bodyPr/>
        <a:lstStyle/>
        <a:p>
          <a:endParaRPr lang="en-US"/>
        </a:p>
      </dgm:t>
    </dgm:pt>
    <dgm:pt modelId="{63481242-D853-4272-B3B2-B7A7F106E42A}">
      <dgm:prSet phldrT="[Text]"/>
      <dgm:spPr/>
      <dgm:t>
        <a:bodyPr/>
        <a:lstStyle/>
        <a:p>
          <a:r>
            <a:rPr lang="fr-FR" b="1" i="1" dirty="0"/>
            <a:t>Start-up Academ</a:t>
          </a:r>
          <a:r>
            <a:rPr lang="cs-CZ" b="1" i="1" dirty="0" err="1"/>
            <a:t>ie</a:t>
          </a:r>
          <a:r>
            <a:rPr lang="fr-FR" i="1" dirty="0"/>
            <a:t> </a:t>
          </a:r>
          <a:endParaRPr lang="en-US" dirty="0"/>
        </a:p>
      </dgm:t>
    </dgm:pt>
    <dgm:pt modelId="{53BA90D6-20AC-4A79-A512-C39658417EB7}" type="parTrans" cxnId="{5B2287E4-F44A-409F-BDD8-ECEA63D62152}">
      <dgm:prSet/>
      <dgm:spPr/>
      <dgm:t>
        <a:bodyPr/>
        <a:lstStyle/>
        <a:p>
          <a:endParaRPr lang="en-US"/>
        </a:p>
      </dgm:t>
    </dgm:pt>
    <dgm:pt modelId="{7D9CEA57-F971-4B28-8C10-A8CC69D86CC5}" type="sibTrans" cxnId="{5B2287E4-F44A-409F-BDD8-ECEA63D62152}">
      <dgm:prSet/>
      <dgm:spPr/>
      <dgm:t>
        <a:bodyPr/>
        <a:lstStyle/>
        <a:p>
          <a:endParaRPr lang="en-US"/>
        </a:p>
      </dgm:t>
    </dgm:pt>
    <dgm:pt modelId="{992A671C-224C-495A-9C7D-4F4B6DD6F23C}">
      <dgm:prSet phldrT="[Text]"/>
      <dgm:spPr/>
      <dgm:t>
        <a:bodyPr/>
        <a:lstStyle/>
        <a:p>
          <a:r>
            <a:rPr lang="cs-CZ" i="1" dirty="0"/>
            <a:t>Vzdělávací program CORAL je navržen a implementován ve režimu </a:t>
          </a:r>
          <a:r>
            <a:rPr lang="cs-CZ" i="1" dirty="0" err="1"/>
            <a:t>blended</a:t>
          </a:r>
          <a:r>
            <a:rPr lang="cs-CZ" i="1" dirty="0"/>
            <a:t> learning (kombinovaného učení) podle logiky tzv. převrácené třídy (</a:t>
          </a:r>
          <a:r>
            <a:rPr lang="cs-CZ" i="1" dirty="0" err="1"/>
            <a:t>flipped</a:t>
          </a:r>
          <a:r>
            <a:rPr lang="cs-CZ" i="1" dirty="0"/>
            <a:t> </a:t>
          </a:r>
          <a:r>
            <a:rPr lang="cs-CZ" i="1" dirty="0" err="1"/>
            <a:t>classroom</a:t>
          </a:r>
          <a:r>
            <a:rPr lang="cs-CZ" i="1" dirty="0"/>
            <a:t>), kde účastník nejdříve načerpá teoretické informace samostudiem a poté bude mít možnost studovat pod vedením mentorů.
Teoretická fakta poskytne MOOC Start-up Academie, zatímco experimentální laboratoře (Start-up LAB) umožní přenos poznatků do praxe formou kolaborativního procesu učení.</a:t>
          </a:r>
          <a:endParaRPr lang="en-US" dirty="0"/>
        </a:p>
      </dgm:t>
    </dgm:pt>
    <dgm:pt modelId="{4E4F1B6C-3ED4-40D6-89F3-F723538B37D5}" type="parTrans" cxnId="{80DC541B-37A8-49A8-90B0-0E27D1794AD1}">
      <dgm:prSet/>
      <dgm:spPr/>
      <dgm:t>
        <a:bodyPr/>
        <a:lstStyle/>
        <a:p>
          <a:endParaRPr lang="en-US"/>
        </a:p>
      </dgm:t>
    </dgm:pt>
    <dgm:pt modelId="{F2A7573B-12E6-48AA-A405-78C51820A2D6}" type="sibTrans" cxnId="{80DC541B-37A8-49A8-90B0-0E27D1794AD1}">
      <dgm:prSet/>
      <dgm:spPr/>
      <dgm:t>
        <a:bodyPr/>
        <a:lstStyle/>
        <a:p>
          <a:endParaRPr lang="en-US"/>
        </a:p>
      </dgm:t>
    </dgm:pt>
    <dgm:pt modelId="{9F1B84C5-BB1D-40A6-8C27-F348B751CC85}">
      <dgm:prSet phldrT="[Text]"/>
      <dgm:spPr/>
      <dgm:t>
        <a:bodyPr/>
        <a:lstStyle/>
        <a:p>
          <a:r>
            <a:rPr lang="cs-CZ" b="1" i="1" dirty="0"/>
            <a:t>Mezinárodní validace znalostí</a:t>
          </a:r>
          <a:endParaRPr lang="en-US" dirty="0"/>
        </a:p>
      </dgm:t>
    </dgm:pt>
    <dgm:pt modelId="{3876B38E-8842-48CD-81F9-1C70F5ABF37A}" type="parTrans" cxnId="{09DCA116-9F40-4719-AE03-3197E00ED801}">
      <dgm:prSet/>
      <dgm:spPr/>
      <dgm:t>
        <a:bodyPr/>
        <a:lstStyle/>
        <a:p>
          <a:endParaRPr lang="en-US"/>
        </a:p>
      </dgm:t>
    </dgm:pt>
    <dgm:pt modelId="{E63A0943-611B-4C1A-884B-860430F2E032}" type="sibTrans" cxnId="{09DCA116-9F40-4719-AE03-3197E00ED801}">
      <dgm:prSet/>
      <dgm:spPr/>
      <dgm:t>
        <a:bodyPr/>
        <a:lstStyle/>
        <a:p>
          <a:endParaRPr lang="en-US"/>
        </a:p>
      </dgm:t>
    </dgm:pt>
    <dgm:pt modelId="{7E0C6A53-4464-42AE-93FD-F7623590D331}">
      <dgm:prSet phldrT="[Text]"/>
      <dgm:spPr/>
      <dgm:t>
        <a:bodyPr/>
        <a:lstStyle/>
        <a:p>
          <a:r>
            <a:rPr lang="cs-CZ" i="1" dirty="0"/>
            <a:t>Účastník, který absolvuje MOOC Start-up akademii obdrží jako potvrzení získaných znalostí tzv. digitální odznak (open </a:t>
          </a:r>
          <a:r>
            <a:rPr lang="cs-CZ" i="1" dirty="0" err="1"/>
            <a:t>badge</a:t>
          </a:r>
          <a:r>
            <a:rPr lang="cs-CZ" i="1" dirty="0"/>
            <a:t>) dané úrovně každé podnikatelské kompetence.</a:t>
          </a:r>
          <a:endParaRPr lang="en-US" dirty="0"/>
        </a:p>
      </dgm:t>
    </dgm:pt>
    <dgm:pt modelId="{20D13F5C-85DD-4262-91E1-E02656288F2E}" type="parTrans" cxnId="{0BA7D041-E4E0-4A67-B12E-FE7B2137CFBE}">
      <dgm:prSet/>
      <dgm:spPr/>
      <dgm:t>
        <a:bodyPr/>
        <a:lstStyle/>
        <a:p>
          <a:endParaRPr lang="en-US"/>
        </a:p>
      </dgm:t>
    </dgm:pt>
    <dgm:pt modelId="{BD5A8A15-2442-44EA-A44A-69E3D35529BA}" type="sibTrans" cxnId="{0BA7D041-E4E0-4A67-B12E-FE7B2137CFBE}">
      <dgm:prSet/>
      <dgm:spPr/>
      <dgm:t>
        <a:bodyPr/>
        <a:lstStyle/>
        <a:p>
          <a:endParaRPr lang="en-US"/>
        </a:p>
      </dgm:t>
    </dgm:pt>
    <dgm:pt modelId="{7913EBF8-CE42-4D84-B4E7-C163ABD523BA}" type="pres">
      <dgm:prSet presAssocID="{7BEAA946-E4DD-4F21-8373-51ADF023147C}" presName="Name0" presStyleCnt="0">
        <dgm:presLayoutVars>
          <dgm:dir/>
          <dgm:animLvl val="lvl"/>
          <dgm:resizeHandles val="exact"/>
        </dgm:presLayoutVars>
      </dgm:prSet>
      <dgm:spPr/>
    </dgm:pt>
    <dgm:pt modelId="{77DEC1F2-3CFE-496E-82CB-A0B5F0F09AE0}" type="pres">
      <dgm:prSet presAssocID="{2A1DBC2B-EC5F-4D02-AD81-E0639748F8E4}" presName="linNode" presStyleCnt="0"/>
      <dgm:spPr/>
    </dgm:pt>
    <dgm:pt modelId="{EAA4A18B-67F7-42DA-BF33-7CC9B41C9E39}" type="pres">
      <dgm:prSet presAssocID="{2A1DBC2B-EC5F-4D02-AD81-E0639748F8E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7094DE0-9049-4F82-858A-45BD4BB6DB55}" type="pres">
      <dgm:prSet presAssocID="{2A1DBC2B-EC5F-4D02-AD81-E0639748F8E4}" presName="descendantText" presStyleLbl="alignAccFollowNode1" presStyleIdx="0" presStyleCnt="3" custLinFactNeighborX="753" custLinFactNeighborY="2913">
        <dgm:presLayoutVars>
          <dgm:bulletEnabled val="1"/>
        </dgm:presLayoutVars>
      </dgm:prSet>
      <dgm:spPr/>
    </dgm:pt>
    <dgm:pt modelId="{1FB14488-44A5-4787-97F8-D192AD3FB879}" type="pres">
      <dgm:prSet presAssocID="{4E0B6985-A1F4-4B0E-A8AE-174CD7216471}" presName="sp" presStyleCnt="0"/>
      <dgm:spPr/>
    </dgm:pt>
    <dgm:pt modelId="{CF3B3F2C-F412-42CD-8A71-320B8E0F3AD4}" type="pres">
      <dgm:prSet presAssocID="{63481242-D853-4272-B3B2-B7A7F106E42A}" presName="linNode" presStyleCnt="0"/>
      <dgm:spPr/>
    </dgm:pt>
    <dgm:pt modelId="{227A79A0-89B7-422D-8BFC-BA6AA1D154B2}" type="pres">
      <dgm:prSet presAssocID="{63481242-D853-4272-B3B2-B7A7F106E42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C2EF4B4-446B-4E62-B845-4CB3B4F58194}" type="pres">
      <dgm:prSet presAssocID="{63481242-D853-4272-B3B2-B7A7F106E42A}" presName="descendantText" presStyleLbl="alignAccFollowNode1" presStyleIdx="1" presStyleCnt="3" custScaleY="131614">
        <dgm:presLayoutVars>
          <dgm:bulletEnabled val="1"/>
        </dgm:presLayoutVars>
      </dgm:prSet>
      <dgm:spPr/>
    </dgm:pt>
    <dgm:pt modelId="{1D5160EF-6947-44DF-8B4E-B85DEE91A854}" type="pres">
      <dgm:prSet presAssocID="{7D9CEA57-F971-4B28-8C10-A8CC69D86CC5}" presName="sp" presStyleCnt="0"/>
      <dgm:spPr/>
    </dgm:pt>
    <dgm:pt modelId="{45C56671-04F7-4568-B5E1-32FBE6FB84A7}" type="pres">
      <dgm:prSet presAssocID="{9F1B84C5-BB1D-40A6-8C27-F348B751CC85}" presName="linNode" presStyleCnt="0"/>
      <dgm:spPr/>
    </dgm:pt>
    <dgm:pt modelId="{AFE792D9-8634-4063-9048-C1EC9727E447}" type="pres">
      <dgm:prSet presAssocID="{9F1B84C5-BB1D-40A6-8C27-F348B751CC85}" presName="parentText" presStyleLbl="node1" presStyleIdx="2" presStyleCnt="3" custLinFactNeighborX="539" custLinFactNeighborY="52">
        <dgm:presLayoutVars>
          <dgm:chMax val="1"/>
          <dgm:bulletEnabled val="1"/>
        </dgm:presLayoutVars>
      </dgm:prSet>
      <dgm:spPr/>
    </dgm:pt>
    <dgm:pt modelId="{660BC15D-4867-4F44-BDA4-ADFFDEA98DCE}" type="pres">
      <dgm:prSet presAssocID="{9F1B84C5-BB1D-40A6-8C27-F348B751CC8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9DCA116-9F40-4719-AE03-3197E00ED801}" srcId="{7BEAA946-E4DD-4F21-8373-51ADF023147C}" destId="{9F1B84C5-BB1D-40A6-8C27-F348B751CC85}" srcOrd="2" destOrd="0" parTransId="{3876B38E-8842-48CD-81F9-1C70F5ABF37A}" sibTransId="{E63A0943-611B-4C1A-884B-860430F2E032}"/>
    <dgm:cxn modelId="{9BB86819-0FB6-4EB3-9445-0F5C3948054E}" type="presOf" srcId="{7E0C6A53-4464-42AE-93FD-F7623590D331}" destId="{660BC15D-4867-4F44-BDA4-ADFFDEA98DCE}" srcOrd="0" destOrd="0" presId="urn:microsoft.com/office/officeart/2005/8/layout/vList5"/>
    <dgm:cxn modelId="{80DC541B-37A8-49A8-90B0-0E27D1794AD1}" srcId="{63481242-D853-4272-B3B2-B7A7F106E42A}" destId="{992A671C-224C-495A-9C7D-4F4B6DD6F23C}" srcOrd="0" destOrd="0" parTransId="{4E4F1B6C-3ED4-40D6-89F3-F723538B37D5}" sibTransId="{F2A7573B-12E6-48AA-A405-78C51820A2D6}"/>
    <dgm:cxn modelId="{F3DCCF36-9478-4BF8-923A-ECDEF52A885F}" type="presOf" srcId="{9F1B84C5-BB1D-40A6-8C27-F348B751CC85}" destId="{AFE792D9-8634-4063-9048-C1EC9727E447}" srcOrd="0" destOrd="0" presId="urn:microsoft.com/office/officeart/2005/8/layout/vList5"/>
    <dgm:cxn modelId="{0BA7D041-E4E0-4A67-B12E-FE7B2137CFBE}" srcId="{9F1B84C5-BB1D-40A6-8C27-F348B751CC85}" destId="{7E0C6A53-4464-42AE-93FD-F7623590D331}" srcOrd="0" destOrd="0" parTransId="{20D13F5C-85DD-4262-91E1-E02656288F2E}" sibTransId="{BD5A8A15-2442-44EA-A44A-69E3D35529BA}"/>
    <dgm:cxn modelId="{C9B1C452-8628-4BFA-8F2D-E105C22D1B8B}" type="presOf" srcId="{992A671C-224C-495A-9C7D-4F4B6DD6F23C}" destId="{AC2EF4B4-446B-4E62-B845-4CB3B4F58194}" srcOrd="0" destOrd="0" presId="urn:microsoft.com/office/officeart/2005/8/layout/vList5"/>
    <dgm:cxn modelId="{2A9E1453-2086-44AF-8502-F9714385287C}" srcId="{2A1DBC2B-EC5F-4D02-AD81-E0639748F8E4}" destId="{04D65882-D22A-4D96-9EF5-31C5A8770380}" srcOrd="0" destOrd="0" parTransId="{00F13B14-52CD-47D2-87CF-080B4BDB63BB}" sibTransId="{5EC1DDFD-207C-44F4-B070-C42F420C2FBE}"/>
    <dgm:cxn modelId="{0A181897-0091-465E-BDE3-B089EEEBF74A}" srcId="{7BEAA946-E4DD-4F21-8373-51ADF023147C}" destId="{2A1DBC2B-EC5F-4D02-AD81-E0639748F8E4}" srcOrd="0" destOrd="0" parTransId="{ED3DD6DA-F715-420A-BA48-CE2BCC119523}" sibTransId="{4E0B6985-A1F4-4B0E-A8AE-174CD7216471}"/>
    <dgm:cxn modelId="{791EA5A3-2A8F-4BF2-B1F4-5073BB2B29E2}" type="presOf" srcId="{2A1DBC2B-EC5F-4D02-AD81-E0639748F8E4}" destId="{EAA4A18B-67F7-42DA-BF33-7CC9B41C9E39}" srcOrd="0" destOrd="0" presId="urn:microsoft.com/office/officeart/2005/8/layout/vList5"/>
    <dgm:cxn modelId="{5B2287E4-F44A-409F-BDD8-ECEA63D62152}" srcId="{7BEAA946-E4DD-4F21-8373-51ADF023147C}" destId="{63481242-D853-4272-B3B2-B7A7F106E42A}" srcOrd="1" destOrd="0" parTransId="{53BA90D6-20AC-4A79-A512-C39658417EB7}" sibTransId="{7D9CEA57-F971-4B28-8C10-A8CC69D86CC5}"/>
    <dgm:cxn modelId="{F5BEE9F1-34B9-4F6F-AF6E-41C402EC7AC9}" type="presOf" srcId="{7BEAA946-E4DD-4F21-8373-51ADF023147C}" destId="{7913EBF8-CE42-4D84-B4E7-C163ABD523BA}" srcOrd="0" destOrd="0" presId="urn:microsoft.com/office/officeart/2005/8/layout/vList5"/>
    <dgm:cxn modelId="{513BDFF4-000D-4133-A933-D7D725565831}" type="presOf" srcId="{63481242-D853-4272-B3B2-B7A7F106E42A}" destId="{227A79A0-89B7-422D-8BFC-BA6AA1D154B2}" srcOrd="0" destOrd="0" presId="urn:microsoft.com/office/officeart/2005/8/layout/vList5"/>
    <dgm:cxn modelId="{32CBDBFC-6ADC-4AED-80FD-59A388AA9933}" type="presOf" srcId="{04D65882-D22A-4D96-9EF5-31C5A8770380}" destId="{57094DE0-9049-4F82-858A-45BD4BB6DB55}" srcOrd="0" destOrd="0" presId="urn:microsoft.com/office/officeart/2005/8/layout/vList5"/>
    <dgm:cxn modelId="{423525D4-A825-4F2B-9693-0BC18BD27D9D}" type="presParOf" srcId="{7913EBF8-CE42-4D84-B4E7-C163ABD523BA}" destId="{77DEC1F2-3CFE-496E-82CB-A0B5F0F09AE0}" srcOrd="0" destOrd="0" presId="urn:microsoft.com/office/officeart/2005/8/layout/vList5"/>
    <dgm:cxn modelId="{4940ADE6-E485-479E-9B80-E181099F7C7A}" type="presParOf" srcId="{77DEC1F2-3CFE-496E-82CB-A0B5F0F09AE0}" destId="{EAA4A18B-67F7-42DA-BF33-7CC9B41C9E39}" srcOrd="0" destOrd="0" presId="urn:microsoft.com/office/officeart/2005/8/layout/vList5"/>
    <dgm:cxn modelId="{E588FBFC-C695-498F-BEB8-DF4B55AE9FF3}" type="presParOf" srcId="{77DEC1F2-3CFE-496E-82CB-A0B5F0F09AE0}" destId="{57094DE0-9049-4F82-858A-45BD4BB6DB55}" srcOrd="1" destOrd="0" presId="urn:microsoft.com/office/officeart/2005/8/layout/vList5"/>
    <dgm:cxn modelId="{099136EF-F5CF-4478-8E66-AE9EFB7F08A1}" type="presParOf" srcId="{7913EBF8-CE42-4D84-B4E7-C163ABD523BA}" destId="{1FB14488-44A5-4787-97F8-D192AD3FB879}" srcOrd="1" destOrd="0" presId="urn:microsoft.com/office/officeart/2005/8/layout/vList5"/>
    <dgm:cxn modelId="{5B6DDB65-888F-4A69-BA07-D7673EB59CAE}" type="presParOf" srcId="{7913EBF8-CE42-4D84-B4E7-C163ABD523BA}" destId="{CF3B3F2C-F412-42CD-8A71-320B8E0F3AD4}" srcOrd="2" destOrd="0" presId="urn:microsoft.com/office/officeart/2005/8/layout/vList5"/>
    <dgm:cxn modelId="{88D1C9E8-B541-42C1-89B0-584E7D2B6AC4}" type="presParOf" srcId="{CF3B3F2C-F412-42CD-8A71-320B8E0F3AD4}" destId="{227A79A0-89B7-422D-8BFC-BA6AA1D154B2}" srcOrd="0" destOrd="0" presId="urn:microsoft.com/office/officeart/2005/8/layout/vList5"/>
    <dgm:cxn modelId="{CB8A078C-9D61-4C60-8E07-803E12E00763}" type="presParOf" srcId="{CF3B3F2C-F412-42CD-8A71-320B8E0F3AD4}" destId="{AC2EF4B4-446B-4E62-B845-4CB3B4F58194}" srcOrd="1" destOrd="0" presId="urn:microsoft.com/office/officeart/2005/8/layout/vList5"/>
    <dgm:cxn modelId="{3D4C0E7F-5445-4B8C-B3F0-6D2038A8CAA4}" type="presParOf" srcId="{7913EBF8-CE42-4D84-B4E7-C163ABD523BA}" destId="{1D5160EF-6947-44DF-8B4E-B85DEE91A854}" srcOrd="3" destOrd="0" presId="urn:microsoft.com/office/officeart/2005/8/layout/vList5"/>
    <dgm:cxn modelId="{E02156C7-F180-42A2-A9F3-0860DA190ED7}" type="presParOf" srcId="{7913EBF8-CE42-4D84-B4E7-C163ABD523BA}" destId="{45C56671-04F7-4568-B5E1-32FBE6FB84A7}" srcOrd="4" destOrd="0" presId="urn:microsoft.com/office/officeart/2005/8/layout/vList5"/>
    <dgm:cxn modelId="{64614086-480A-4707-83ED-829D5722AE02}" type="presParOf" srcId="{45C56671-04F7-4568-B5E1-32FBE6FB84A7}" destId="{AFE792D9-8634-4063-9048-C1EC9727E447}" srcOrd="0" destOrd="0" presId="urn:microsoft.com/office/officeart/2005/8/layout/vList5"/>
    <dgm:cxn modelId="{186C32FA-744C-45E6-BE1D-53B3BF99ED21}" type="presParOf" srcId="{45C56671-04F7-4568-B5E1-32FBE6FB84A7}" destId="{660BC15D-4867-4F44-BDA4-ADFFDEA98D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22A10-8AE0-456F-880C-5B25BE65C74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DB7466B-B2AF-459B-8378-C0883065D02B}">
      <dgm:prSet custT="1"/>
      <dgm:spPr/>
      <dgm:t>
        <a:bodyPr/>
        <a:lstStyle/>
        <a:p>
          <a:pPr rtl="0"/>
          <a:r>
            <a:rPr lang="cs-CZ" sz="1500" i="1" dirty="0"/>
            <a:t>Cílem metodologie CORAL je poskytnout všem zájemcům nástroje neformálního učení v oblasti získání podnikatelských kompetencí a podpořit je ve vlastním sebeuvědomění získaných poznatků a jejich aplikaci v praxi.</a:t>
          </a:r>
          <a:endParaRPr lang="en-US" sz="1500" dirty="0"/>
        </a:p>
      </dgm:t>
    </dgm:pt>
    <dgm:pt modelId="{63780DC9-819B-4AEC-B71A-BF4BA84FB46B}" type="parTrans" cxnId="{94E2099A-E162-4792-8782-E3E2D17AA8E7}">
      <dgm:prSet/>
      <dgm:spPr/>
      <dgm:t>
        <a:bodyPr/>
        <a:lstStyle/>
        <a:p>
          <a:endParaRPr lang="en-US"/>
        </a:p>
      </dgm:t>
    </dgm:pt>
    <dgm:pt modelId="{4B27957D-DCD3-47D9-A5A9-967431D6ABF5}" type="sibTrans" cxnId="{94E2099A-E162-4792-8782-E3E2D17AA8E7}">
      <dgm:prSet/>
      <dgm:spPr/>
      <dgm:t>
        <a:bodyPr/>
        <a:lstStyle/>
        <a:p>
          <a:endParaRPr lang="en-US"/>
        </a:p>
      </dgm:t>
    </dgm:pt>
    <dgm:pt modelId="{6F173B5C-F9DE-4FA7-9E30-410EA054D346}">
      <dgm:prSet custT="1"/>
      <dgm:spPr/>
      <dgm:t>
        <a:bodyPr/>
        <a:lstStyle/>
        <a:p>
          <a:pPr rtl="0"/>
          <a:r>
            <a:rPr lang="cs-CZ" sz="1500" i="1" dirty="0"/>
            <a:t>VÝBĚR</a:t>
          </a:r>
          <a:r>
            <a:rPr lang="fr-FR" sz="1500" i="1" dirty="0"/>
            <a:t>:  </a:t>
          </a:r>
          <a:r>
            <a:rPr lang="cs-CZ" sz="1500" i="1" dirty="0"/>
            <a:t>20 účastníků bylo vybráno podle následujících parametrů: </a:t>
          </a:r>
        </a:p>
        <a:p>
          <a:pPr rtl="0"/>
          <a:r>
            <a:rPr lang="cs-CZ" sz="1500" i="1" dirty="0"/>
            <a:t>- dospělí s přístupem k počítači (včetně zvuku) a připojením k internetu</a:t>
          </a:r>
        </a:p>
        <a:p>
          <a:pPr rtl="0"/>
          <a:r>
            <a:rPr lang="cs-CZ" sz="1500" i="1" dirty="0"/>
            <a:t>- min. 18 měsíců nezaměstnaní</a:t>
          </a:r>
        </a:p>
        <a:p>
          <a:pPr rtl="0"/>
          <a:r>
            <a:rPr lang="cs-CZ" sz="1500" i="1" dirty="0"/>
            <a:t>-  věk nad 30 let</a:t>
          </a:r>
        </a:p>
        <a:p>
          <a:pPr rtl="0"/>
          <a:r>
            <a:rPr lang="cs-CZ" sz="1500" i="1" dirty="0"/>
            <a:t>- motivace k vlastnímu podnikání</a:t>
          </a:r>
          <a:endParaRPr lang="en-US" sz="1500" dirty="0"/>
        </a:p>
      </dgm:t>
    </dgm:pt>
    <dgm:pt modelId="{D64686D2-205C-4083-BD89-AEC7EB78BD44}" type="parTrans" cxnId="{CC796086-96FA-4831-AC4F-48CE57B14DFC}">
      <dgm:prSet/>
      <dgm:spPr/>
      <dgm:t>
        <a:bodyPr/>
        <a:lstStyle/>
        <a:p>
          <a:endParaRPr lang="en-US"/>
        </a:p>
      </dgm:t>
    </dgm:pt>
    <dgm:pt modelId="{0EE4F16C-EF2E-42BE-8980-D5DECC5B278B}" type="sibTrans" cxnId="{CC796086-96FA-4831-AC4F-48CE57B14DFC}">
      <dgm:prSet/>
      <dgm:spPr/>
      <dgm:t>
        <a:bodyPr/>
        <a:lstStyle/>
        <a:p>
          <a:endParaRPr lang="en-US"/>
        </a:p>
      </dgm:t>
    </dgm:pt>
    <dgm:pt modelId="{7C25B1D9-0CD3-4ADE-9D72-13CFE7DA26C5}">
      <dgm:prSet custT="1"/>
      <dgm:spPr/>
      <dgm:t>
        <a:bodyPr/>
        <a:lstStyle/>
        <a:p>
          <a:pPr rtl="0"/>
          <a:r>
            <a:rPr lang="cs-CZ" sz="1200" i="1" dirty="0"/>
            <a:t>Příprava účastníků pilotního testování:</a:t>
          </a:r>
        </a:p>
        <a:p>
          <a:pPr rtl="0"/>
          <a:r>
            <a:rPr lang="cs-CZ" sz="1200" i="1" dirty="0"/>
            <a:t>- Představení cílů a prostředků projektu CORAL
- Přístup k sebehodnotícímu testu CORAL
- Přístup k MOOC CORAL (vzdělávací prezentace)
- Úvod do aktivity Start-up </a:t>
          </a:r>
          <a:r>
            <a:rPr lang="cs-CZ" sz="1200" i="1" dirty="0" err="1"/>
            <a:t>Lab</a:t>
          </a:r>
          <a:r>
            <a:rPr lang="cs-CZ" sz="1200" i="1" dirty="0"/>
            <a:t> 
- Přečtení e-knihy CORAL, zejména její části PANEL, shlédnutí videí / rozhovorů inspirativních evropských podnikatelů.
</a:t>
          </a:r>
          <a:r>
            <a:rPr lang="cs-CZ" sz="800" i="1" dirty="0"/>
            <a:t>Elektronická kniha CORAL: viz strana 15 - Evropský panel respondentů a další informace
</a:t>
          </a:r>
          <a:endParaRPr lang="en-US" sz="800" dirty="0"/>
        </a:p>
      </dgm:t>
    </dgm:pt>
    <dgm:pt modelId="{05D23641-9801-49E4-996F-853CF234CD48}" type="parTrans" cxnId="{524CE3C0-1606-47D1-A24C-17E519EDA703}">
      <dgm:prSet/>
      <dgm:spPr/>
      <dgm:t>
        <a:bodyPr/>
        <a:lstStyle/>
        <a:p>
          <a:endParaRPr lang="en-US"/>
        </a:p>
      </dgm:t>
    </dgm:pt>
    <dgm:pt modelId="{E1B555C1-A0C6-4385-8F47-0B206C203650}" type="sibTrans" cxnId="{524CE3C0-1606-47D1-A24C-17E519EDA703}">
      <dgm:prSet/>
      <dgm:spPr/>
      <dgm:t>
        <a:bodyPr/>
        <a:lstStyle/>
        <a:p>
          <a:endParaRPr lang="en-US"/>
        </a:p>
      </dgm:t>
    </dgm:pt>
    <dgm:pt modelId="{5833705E-7363-4C12-A7DC-A58BEFCA0CD6}">
      <dgm:prSet/>
      <dgm:spPr/>
      <dgm:t>
        <a:bodyPr/>
        <a:lstStyle/>
        <a:p>
          <a:pPr rtl="0"/>
          <a:endParaRPr lang="en-US" dirty="0"/>
        </a:p>
      </dgm:t>
    </dgm:pt>
    <dgm:pt modelId="{81FE5166-0B71-4F9D-8461-5E2F44C581A4}" type="parTrans" cxnId="{96FD0830-2A3C-4AC9-B6A9-36526A8A3C23}">
      <dgm:prSet/>
      <dgm:spPr/>
      <dgm:t>
        <a:bodyPr/>
        <a:lstStyle/>
        <a:p>
          <a:endParaRPr lang="en-US"/>
        </a:p>
      </dgm:t>
    </dgm:pt>
    <dgm:pt modelId="{BDE86B8B-3450-4B91-8BDB-5EC4EE012AAD}" type="sibTrans" cxnId="{96FD0830-2A3C-4AC9-B6A9-36526A8A3C23}">
      <dgm:prSet/>
      <dgm:spPr/>
      <dgm:t>
        <a:bodyPr/>
        <a:lstStyle/>
        <a:p>
          <a:endParaRPr lang="en-US"/>
        </a:p>
      </dgm:t>
    </dgm:pt>
    <dgm:pt modelId="{10D5AE9F-F379-4D91-AC67-FAF1B9CFCD59}" type="pres">
      <dgm:prSet presAssocID="{B4E22A10-8AE0-456F-880C-5B25BE65C740}" presName="linear" presStyleCnt="0">
        <dgm:presLayoutVars>
          <dgm:animLvl val="lvl"/>
          <dgm:resizeHandles val="exact"/>
        </dgm:presLayoutVars>
      </dgm:prSet>
      <dgm:spPr/>
    </dgm:pt>
    <dgm:pt modelId="{8D2C8570-18EF-4CE3-A1F7-2E70C5E7FF50}" type="pres">
      <dgm:prSet presAssocID="{6DB7466B-B2AF-459B-8378-C0883065D02B}" presName="parentText" presStyleLbl="node1" presStyleIdx="0" presStyleCnt="3" custScaleY="54588" custLinFactY="-14056" custLinFactNeighborY="-100000">
        <dgm:presLayoutVars>
          <dgm:chMax val="0"/>
          <dgm:bulletEnabled val="1"/>
        </dgm:presLayoutVars>
      </dgm:prSet>
      <dgm:spPr/>
    </dgm:pt>
    <dgm:pt modelId="{887C1D72-390F-4B1A-86C8-2BE6BF9DD9C3}" type="pres">
      <dgm:prSet presAssocID="{4B27957D-DCD3-47D9-A5A9-967431D6ABF5}" presName="spacer" presStyleCnt="0"/>
      <dgm:spPr/>
    </dgm:pt>
    <dgm:pt modelId="{27FD901E-BDF7-4487-94AE-BA0FFD6ABC1D}" type="pres">
      <dgm:prSet presAssocID="{6F173B5C-F9DE-4FA7-9E30-410EA054D3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AECA058-FA54-4C2D-9FF9-9ACFBBEF2C2F}" type="pres">
      <dgm:prSet presAssocID="{0EE4F16C-EF2E-42BE-8980-D5DECC5B278B}" presName="spacer" presStyleCnt="0"/>
      <dgm:spPr/>
    </dgm:pt>
    <dgm:pt modelId="{C698897B-F647-4E62-966E-2DC670992007}" type="pres">
      <dgm:prSet presAssocID="{7C25B1D9-0CD3-4ADE-9D72-13CFE7DA26C5}" presName="parentText" presStyleLbl="node1" presStyleIdx="2" presStyleCnt="3" custScaleY="107628" custLinFactY="1622" custLinFactNeighborY="100000">
        <dgm:presLayoutVars>
          <dgm:chMax val="0"/>
          <dgm:bulletEnabled val="1"/>
        </dgm:presLayoutVars>
      </dgm:prSet>
      <dgm:spPr/>
    </dgm:pt>
    <dgm:pt modelId="{8C54BAAE-F172-459C-B532-5180F9B049DD}" type="pres">
      <dgm:prSet presAssocID="{7C25B1D9-0CD3-4ADE-9D72-13CFE7DA26C5}" presName="childText" presStyleLbl="revTx" presStyleIdx="0" presStyleCnt="1" custFlipVert="1" custScaleY="198263">
        <dgm:presLayoutVars>
          <dgm:bulletEnabled val="1"/>
        </dgm:presLayoutVars>
      </dgm:prSet>
      <dgm:spPr/>
    </dgm:pt>
  </dgm:ptLst>
  <dgm:cxnLst>
    <dgm:cxn modelId="{96FD0830-2A3C-4AC9-B6A9-36526A8A3C23}" srcId="{7C25B1D9-0CD3-4ADE-9D72-13CFE7DA26C5}" destId="{5833705E-7363-4C12-A7DC-A58BEFCA0CD6}" srcOrd="0" destOrd="0" parTransId="{81FE5166-0B71-4F9D-8461-5E2F44C581A4}" sibTransId="{BDE86B8B-3450-4B91-8BDB-5EC4EE012AAD}"/>
    <dgm:cxn modelId="{A30B4A3F-6177-4F7E-AC9C-D6085D93C365}" type="presOf" srcId="{7C25B1D9-0CD3-4ADE-9D72-13CFE7DA26C5}" destId="{C698897B-F647-4E62-966E-2DC670992007}" srcOrd="0" destOrd="0" presId="urn:microsoft.com/office/officeart/2005/8/layout/vList2"/>
    <dgm:cxn modelId="{5B692960-C46C-4B1A-A664-5840DA03883B}" type="presOf" srcId="{5833705E-7363-4C12-A7DC-A58BEFCA0CD6}" destId="{8C54BAAE-F172-459C-B532-5180F9B049DD}" srcOrd="0" destOrd="0" presId="urn:microsoft.com/office/officeart/2005/8/layout/vList2"/>
    <dgm:cxn modelId="{CC796086-96FA-4831-AC4F-48CE57B14DFC}" srcId="{B4E22A10-8AE0-456F-880C-5B25BE65C740}" destId="{6F173B5C-F9DE-4FA7-9E30-410EA054D346}" srcOrd="1" destOrd="0" parTransId="{D64686D2-205C-4083-BD89-AEC7EB78BD44}" sibTransId="{0EE4F16C-EF2E-42BE-8980-D5DECC5B278B}"/>
    <dgm:cxn modelId="{94E2099A-E162-4792-8782-E3E2D17AA8E7}" srcId="{B4E22A10-8AE0-456F-880C-5B25BE65C740}" destId="{6DB7466B-B2AF-459B-8378-C0883065D02B}" srcOrd="0" destOrd="0" parTransId="{63780DC9-819B-4AEC-B71A-BF4BA84FB46B}" sibTransId="{4B27957D-DCD3-47D9-A5A9-967431D6ABF5}"/>
    <dgm:cxn modelId="{BAAB3CA3-08FE-4C70-819D-B27607A8FC94}" type="presOf" srcId="{6DB7466B-B2AF-459B-8378-C0883065D02B}" destId="{8D2C8570-18EF-4CE3-A1F7-2E70C5E7FF50}" srcOrd="0" destOrd="0" presId="urn:microsoft.com/office/officeart/2005/8/layout/vList2"/>
    <dgm:cxn modelId="{524CE3C0-1606-47D1-A24C-17E519EDA703}" srcId="{B4E22A10-8AE0-456F-880C-5B25BE65C740}" destId="{7C25B1D9-0CD3-4ADE-9D72-13CFE7DA26C5}" srcOrd="2" destOrd="0" parTransId="{05D23641-9801-49E4-996F-853CF234CD48}" sibTransId="{E1B555C1-A0C6-4385-8F47-0B206C203650}"/>
    <dgm:cxn modelId="{821B34D0-2706-4D3F-A929-4FAB02FDCDF5}" type="presOf" srcId="{B4E22A10-8AE0-456F-880C-5B25BE65C740}" destId="{10D5AE9F-F379-4D91-AC67-FAF1B9CFCD59}" srcOrd="0" destOrd="0" presId="urn:microsoft.com/office/officeart/2005/8/layout/vList2"/>
    <dgm:cxn modelId="{A74D56E5-8B58-487A-BC4C-F8AE083AFD6D}" type="presOf" srcId="{6F173B5C-F9DE-4FA7-9E30-410EA054D346}" destId="{27FD901E-BDF7-4487-94AE-BA0FFD6ABC1D}" srcOrd="0" destOrd="0" presId="urn:microsoft.com/office/officeart/2005/8/layout/vList2"/>
    <dgm:cxn modelId="{C1998478-CBF3-432C-9D05-4836D1CB9EF8}" type="presParOf" srcId="{10D5AE9F-F379-4D91-AC67-FAF1B9CFCD59}" destId="{8D2C8570-18EF-4CE3-A1F7-2E70C5E7FF50}" srcOrd="0" destOrd="0" presId="urn:microsoft.com/office/officeart/2005/8/layout/vList2"/>
    <dgm:cxn modelId="{D31C1C75-E311-417D-B339-50C6F1A1507B}" type="presParOf" srcId="{10D5AE9F-F379-4D91-AC67-FAF1B9CFCD59}" destId="{887C1D72-390F-4B1A-86C8-2BE6BF9DD9C3}" srcOrd="1" destOrd="0" presId="urn:microsoft.com/office/officeart/2005/8/layout/vList2"/>
    <dgm:cxn modelId="{63ACFC38-6DAF-4CC3-8C5B-3F691047E536}" type="presParOf" srcId="{10D5AE9F-F379-4D91-AC67-FAF1B9CFCD59}" destId="{27FD901E-BDF7-4487-94AE-BA0FFD6ABC1D}" srcOrd="2" destOrd="0" presId="urn:microsoft.com/office/officeart/2005/8/layout/vList2"/>
    <dgm:cxn modelId="{E7ADC531-9D7E-4ACC-A592-BCD847396E11}" type="presParOf" srcId="{10D5AE9F-F379-4D91-AC67-FAF1B9CFCD59}" destId="{AAECA058-FA54-4C2D-9FF9-9ACFBBEF2C2F}" srcOrd="3" destOrd="0" presId="urn:microsoft.com/office/officeart/2005/8/layout/vList2"/>
    <dgm:cxn modelId="{4EE9130A-D9A7-45DB-982F-D2A0946F5D3F}" type="presParOf" srcId="{10D5AE9F-F379-4D91-AC67-FAF1B9CFCD59}" destId="{C698897B-F647-4E62-966E-2DC670992007}" srcOrd="4" destOrd="0" presId="urn:microsoft.com/office/officeart/2005/8/layout/vList2"/>
    <dgm:cxn modelId="{CCB6ED4C-1063-4E5B-BB9B-EB5F987270EB}" type="presParOf" srcId="{10D5AE9F-F379-4D91-AC67-FAF1B9CFCD59}" destId="{8C54BAAE-F172-459C-B532-5180F9B049D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9D817B-A4F3-4D23-AC33-593873B679C4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7FC8EE8-A2BF-4E73-B157-0C852C1D3415}">
      <dgm:prSet phldrT="[Text]"/>
      <dgm:spPr/>
      <dgm:t>
        <a:bodyPr/>
        <a:lstStyle/>
        <a:p>
          <a:r>
            <a:rPr lang="cs-CZ" b="1" i="1" dirty="0"/>
            <a:t>Sebehodnotící test</a:t>
          </a:r>
          <a:endParaRPr lang="en-US" dirty="0"/>
        </a:p>
      </dgm:t>
    </dgm:pt>
    <dgm:pt modelId="{7736E4D4-C530-4C11-B0EB-D593CC6A7D3C}" type="parTrans" cxnId="{DB3912BF-BBF3-4231-9855-96CCAE873D53}">
      <dgm:prSet/>
      <dgm:spPr/>
      <dgm:t>
        <a:bodyPr/>
        <a:lstStyle/>
        <a:p>
          <a:endParaRPr lang="en-US"/>
        </a:p>
      </dgm:t>
    </dgm:pt>
    <dgm:pt modelId="{7208567B-ECE3-4C33-8377-5CC385594211}" type="sibTrans" cxnId="{DB3912BF-BBF3-4231-9855-96CCAE873D53}">
      <dgm:prSet/>
      <dgm:spPr/>
      <dgm:t>
        <a:bodyPr/>
        <a:lstStyle/>
        <a:p>
          <a:endParaRPr lang="en-US"/>
        </a:p>
      </dgm:t>
    </dgm:pt>
    <dgm:pt modelId="{2241F167-F9E4-4B03-A1D1-F389428EA546}">
      <dgm:prSet phldrT="[Text]"/>
      <dgm:spPr/>
      <dgm:t>
        <a:bodyPr/>
        <a:lstStyle/>
        <a:p>
          <a:r>
            <a:rPr lang="cs-CZ" dirty="0"/>
            <a:t>Vzdělávací akademie </a:t>
          </a:r>
          <a:r>
            <a:rPr lang="en-US" dirty="0"/>
            <a:t>MOOC </a:t>
          </a:r>
        </a:p>
      </dgm:t>
    </dgm:pt>
    <dgm:pt modelId="{91E91FFB-E838-443D-97E9-51CFEBFFCAAF}" type="parTrans" cxnId="{F26768B2-CF94-4089-B28D-B1326A12F971}">
      <dgm:prSet/>
      <dgm:spPr/>
      <dgm:t>
        <a:bodyPr/>
        <a:lstStyle/>
        <a:p>
          <a:endParaRPr lang="en-US"/>
        </a:p>
      </dgm:t>
    </dgm:pt>
    <dgm:pt modelId="{D7B07AC5-7D35-4A9F-AC10-E0C29666DB90}" type="sibTrans" cxnId="{F26768B2-CF94-4089-B28D-B1326A12F971}">
      <dgm:prSet/>
      <dgm:spPr/>
      <dgm:t>
        <a:bodyPr/>
        <a:lstStyle/>
        <a:p>
          <a:endParaRPr lang="en-US"/>
        </a:p>
      </dgm:t>
    </dgm:pt>
    <dgm:pt modelId="{A6F4000C-30DE-4534-AD15-9581E02A58AF}">
      <dgm:prSet phldrT="[Text]"/>
      <dgm:spPr/>
      <dgm:t>
        <a:bodyPr/>
        <a:lstStyle/>
        <a:p>
          <a:r>
            <a:rPr lang="cs-CZ" dirty="0"/>
            <a:t>Výsledky sebehodnocení</a:t>
          </a:r>
          <a:endParaRPr lang="en-US" dirty="0"/>
        </a:p>
      </dgm:t>
    </dgm:pt>
    <dgm:pt modelId="{88B08373-616A-430F-ACFC-03AA633A738F}" type="parTrans" cxnId="{AD6A08D7-C9D9-4970-BBD4-A0E840C6C2AC}">
      <dgm:prSet/>
      <dgm:spPr/>
      <dgm:t>
        <a:bodyPr/>
        <a:lstStyle/>
        <a:p>
          <a:endParaRPr lang="en-US"/>
        </a:p>
      </dgm:t>
    </dgm:pt>
    <dgm:pt modelId="{B3203DA2-38E7-485B-86FE-0C1C0D7429F6}" type="sibTrans" cxnId="{AD6A08D7-C9D9-4970-BBD4-A0E840C6C2AC}">
      <dgm:prSet/>
      <dgm:spPr/>
      <dgm:t>
        <a:bodyPr/>
        <a:lstStyle/>
        <a:p>
          <a:endParaRPr lang="en-US"/>
        </a:p>
      </dgm:t>
    </dgm:pt>
    <dgm:pt modelId="{0AE615A2-4367-48F6-966F-B0583FBA52CA}">
      <dgm:prSet/>
      <dgm:spPr/>
      <dgm:t>
        <a:bodyPr/>
        <a:lstStyle/>
        <a:p>
          <a:endParaRPr lang="en-US" dirty="0"/>
        </a:p>
      </dgm:t>
    </dgm:pt>
    <dgm:pt modelId="{FC8DDC25-D40B-4C52-8EAA-D3DED74FA94F}" type="parTrans" cxnId="{2D6614CA-D936-42E2-B869-E4A5D9688617}">
      <dgm:prSet/>
      <dgm:spPr/>
      <dgm:t>
        <a:bodyPr/>
        <a:lstStyle/>
        <a:p>
          <a:endParaRPr lang="en-US"/>
        </a:p>
      </dgm:t>
    </dgm:pt>
    <dgm:pt modelId="{550F226D-C328-459D-8C63-AE4B6CEFDB94}" type="sibTrans" cxnId="{2D6614CA-D936-42E2-B869-E4A5D9688617}">
      <dgm:prSet/>
      <dgm:spPr/>
      <dgm:t>
        <a:bodyPr/>
        <a:lstStyle/>
        <a:p>
          <a:endParaRPr lang="en-US"/>
        </a:p>
      </dgm:t>
    </dgm:pt>
    <dgm:pt modelId="{1FE4D0AA-4E6D-4804-A99E-A817DD7B7785}">
      <dgm:prSet/>
      <dgm:spPr/>
      <dgm:t>
        <a:bodyPr/>
        <a:lstStyle/>
        <a:p>
          <a:r>
            <a:rPr lang="cs-CZ" i="1" dirty="0"/>
            <a:t>Účastníci si nejdříve ověří svoji stávající úroveň podnikatelských dovedností prostřednictvím sebehodnotícího testu, který naleznou na webových stránkách CORAL.</a:t>
          </a:r>
          <a:endParaRPr lang="en-US" dirty="0"/>
        </a:p>
      </dgm:t>
    </dgm:pt>
    <dgm:pt modelId="{8E038700-D41E-4CEE-B620-14F6B378085F}" type="parTrans" cxnId="{65F78E3A-75AC-40BC-AD18-CC4C93BB8B06}">
      <dgm:prSet/>
      <dgm:spPr/>
      <dgm:t>
        <a:bodyPr/>
        <a:lstStyle/>
        <a:p>
          <a:endParaRPr lang="en-US"/>
        </a:p>
      </dgm:t>
    </dgm:pt>
    <dgm:pt modelId="{4D6617A6-5E0C-45A0-8497-9CA826BD94D5}" type="sibTrans" cxnId="{65F78E3A-75AC-40BC-AD18-CC4C93BB8B06}">
      <dgm:prSet/>
      <dgm:spPr/>
      <dgm:t>
        <a:bodyPr/>
        <a:lstStyle/>
        <a:p>
          <a:endParaRPr lang="en-US"/>
        </a:p>
      </dgm:t>
    </dgm:pt>
    <dgm:pt modelId="{54AC3A71-9D50-4E22-9B27-9F2937088251}">
      <dgm:prSet/>
      <dgm:spPr/>
      <dgm:t>
        <a:bodyPr/>
        <a:lstStyle/>
        <a:p>
          <a:pPr>
            <a:buNone/>
          </a:pPr>
          <a:r>
            <a:rPr lang="cs-CZ" sz="1600" kern="1200" dirty="0"/>
            <a:t>Vzdělávací prezentace MOOC jsou rozděleny do 3 částí:</a:t>
          </a:r>
          <a:endParaRPr lang="en-US" sz="1600" kern="1200" dirty="0"/>
        </a:p>
      </dgm:t>
    </dgm:pt>
    <dgm:pt modelId="{850AFBCA-2DDD-4C4E-A59E-D95EADB5E8C3}" type="parTrans" cxnId="{8451AF65-8B76-4348-81B9-6185D22BAA8C}">
      <dgm:prSet/>
      <dgm:spPr/>
      <dgm:t>
        <a:bodyPr/>
        <a:lstStyle/>
        <a:p>
          <a:endParaRPr lang="en-US"/>
        </a:p>
      </dgm:t>
    </dgm:pt>
    <dgm:pt modelId="{17B383F1-CF84-486A-B24B-E7C42071E9B1}" type="sibTrans" cxnId="{8451AF65-8B76-4348-81B9-6185D22BAA8C}">
      <dgm:prSet/>
      <dgm:spPr/>
      <dgm:t>
        <a:bodyPr/>
        <a:lstStyle/>
        <a:p>
          <a:endParaRPr lang="en-US"/>
        </a:p>
      </dgm:t>
    </dgm:pt>
    <dgm:pt modelId="{DDC05CCC-CFB2-46A3-9554-61C1655435D7}">
      <dgm:prSet/>
      <dgm:spPr/>
      <dgm:t>
        <a:bodyPr/>
        <a:lstStyle/>
        <a:p>
          <a:pPr>
            <a:buNone/>
          </a:pPr>
          <a:r>
            <a:rPr lang="cs-CZ" i="0" dirty="0"/>
            <a:t>Na základě výsledku sebehodnotícího testu bude účastníkům doporučena úroveň studia vzdělávání v rámci MOOC</a:t>
          </a:r>
          <a:endParaRPr lang="en-US" i="0" dirty="0"/>
        </a:p>
      </dgm:t>
    </dgm:pt>
    <dgm:pt modelId="{3FF48EF0-18D8-4598-B44B-1D582AC05875}" type="parTrans" cxnId="{8C3318C3-126B-4736-BF2C-9C9DB1691203}">
      <dgm:prSet/>
      <dgm:spPr/>
      <dgm:t>
        <a:bodyPr/>
        <a:lstStyle/>
        <a:p>
          <a:endParaRPr lang="en-US"/>
        </a:p>
      </dgm:t>
    </dgm:pt>
    <dgm:pt modelId="{D4C7B901-75DF-41B9-B308-E2DD4AC7662F}" type="sibTrans" cxnId="{8C3318C3-126B-4736-BF2C-9C9DB1691203}">
      <dgm:prSet/>
      <dgm:spPr/>
      <dgm:t>
        <a:bodyPr/>
        <a:lstStyle/>
        <a:p>
          <a:endParaRPr lang="en-US"/>
        </a:p>
      </dgm:t>
    </dgm:pt>
    <dgm:pt modelId="{02EAB79B-2B17-4EF9-B052-5FBE3521799C}">
      <dgm:prSet/>
      <dgm:spPr/>
      <dgm:t>
        <a:bodyPr/>
        <a:lstStyle/>
        <a:p>
          <a:r>
            <a:rPr lang="cs-CZ" b="1" i="1" dirty="0">
              <a:hlinkClick xmlns:r="http://schemas.openxmlformats.org/officeDocument/2006/relationships" r:id="rId1"/>
            </a:rPr>
            <a:t>https://coral.erasmus.site/cs/self-assessment/</a:t>
          </a:r>
          <a:endParaRPr lang="en-US" dirty="0"/>
        </a:p>
      </dgm:t>
    </dgm:pt>
    <dgm:pt modelId="{E11198A3-7822-468A-ABC8-D7CA89DE595D}" type="parTrans" cxnId="{F0964356-5567-4AC8-A7F7-9231CAEA3E57}">
      <dgm:prSet/>
      <dgm:spPr/>
      <dgm:t>
        <a:bodyPr/>
        <a:lstStyle/>
        <a:p>
          <a:endParaRPr lang="cs-CZ"/>
        </a:p>
      </dgm:t>
    </dgm:pt>
    <dgm:pt modelId="{84259713-9C2F-486C-A1B3-5234E5A474B0}" type="sibTrans" cxnId="{F0964356-5567-4AC8-A7F7-9231CAEA3E57}">
      <dgm:prSet/>
      <dgm:spPr/>
      <dgm:t>
        <a:bodyPr/>
        <a:lstStyle/>
        <a:p>
          <a:endParaRPr lang="cs-CZ"/>
        </a:p>
      </dgm:t>
    </dgm:pt>
    <dgm:pt modelId="{255C8E98-EF8D-4349-917C-75328157C0DC}">
      <dgm:prSet/>
      <dgm:spPr/>
      <dgm:t>
        <a:bodyPr/>
        <a:lstStyle/>
        <a:p>
          <a:r>
            <a:rPr lang="cs-CZ" sz="1600" i="1" kern="1200" dirty="0"/>
            <a:t>Nápady a příležitosti</a:t>
          </a:r>
          <a:endParaRPr lang="en-US" sz="1600" i="1" kern="1200" dirty="0"/>
        </a:p>
      </dgm:t>
    </dgm:pt>
    <dgm:pt modelId="{B8B05A9E-C427-482E-A8D1-52DB7828107D}" type="parTrans" cxnId="{1EE6114E-516B-4DB1-8362-4597DB41784F}">
      <dgm:prSet/>
      <dgm:spPr/>
      <dgm:t>
        <a:bodyPr/>
        <a:lstStyle/>
        <a:p>
          <a:endParaRPr lang="cs-CZ"/>
        </a:p>
      </dgm:t>
    </dgm:pt>
    <dgm:pt modelId="{1AF8CB10-B9DF-4160-AF5D-D055FDA163B4}" type="sibTrans" cxnId="{1EE6114E-516B-4DB1-8362-4597DB41784F}">
      <dgm:prSet/>
      <dgm:spPr/>
      <dgm:t>
        <a:bodyPr/>
        <a:lstStyle/>
        <a:p>
          <a:endParaRPr lang="cs-CZ"/>
        </a:p>
      </dgm:t>
    </dgm:pt>
    <dgm:pt modelId="{87FD5861-7A31-4433-93EE-E80309875689}">
      <dgm:prSet/>
      <dgm:spPr/>
      <dgm:t>
        <a:bodyPr/>
        <a:lstStyle/>
        <a:p>
          <a:r>
            <a:rPr lang="cs-CZ" sz="1600" i="1" kern="1200" dirty="0"/>
            <a:t>Zdroje</a:t>
          </a:r>
          <a:endParaRPr lang="en-US" sz="1600" i="1" kern="1200" dirty="0"/>
        </a:p>
      </dgm:t>
    </dgm:pt>
    <dgm:pt modelId="{A7F9540D-C273-4F59-953D-74493E47C409}" type="parTrans" cxnId="{4863CDF5-CF67-4CE0-92D1-6A91F858EB1C}">
      <dgm:prSet/>
      <dgm:spPr/>
      <dgm:t>
        <a:bodyPr/>
        <a:lstStyle/>
        <a:p>
          <a:endParaRPr lang="cs-CZ"/>
        </a:p>
      </dgm:t>
    </dgm:pt>
    <dgm:pt modelId="{A53BB084-F4D8-4A9C-8E39-74293EDB2976}" type="sibTrans" cxnId="{4863CDF5-CF67-4CE0-92D1-6A91F858EB1C}">
      <dgm:prSet/>
      <dgm:spPr/>
      <dgm:t>
        <a:bodyPr/>
        <a:lstStyle/>
        <a:p>
          <a:endParaRPr lang="cs-CZ"/>
        </a:p>
      </dgm:t>
    </dgm:pt>
    <dgm:pt modelId="{B68DE5D1-EFFD-405F-BE13-E835FC21E524}">
      <dgm:prSet/>
      <dgm:spPr/>
      <dgm:t>
        <a:bodyPr/>
        <a:lstStyle/>
        <a:p>
          <a:r>
            <a:rPr lang="cs-CZ" sz="1600" i="1" kern="1200" dirty="0"/>
            <a:t>Proaktivita</a:t>
          </a:r>
          <a:endParaRPr lang="en-US" sz="1600" i="1" kern="1200" dirty="0"/>
        </a:p>
      </dgm:t>
    </dgm:pt>
    <dgm:pt modelId="{801636B5-3BFD-432C-8AB2-C9791B1A1F34}" type="parTrans" cxnId="{A4179648-3595-4117-9427-A7AFACFE5507}">
      <dgm:prSet/>
      <dgm:spPr/>
      <dgm:t>
        <a:bodyPr/>
        <a:lstStyle/>
        <a:p>
          <a:endParaRPr lang="cs-CZ"/>
        </a:p>
      </dgm:t>
    </dgm:pt>
    <dgm:pt modelId="{D425C3A5-C503-4937-A937-8FDC421C59AD}" type="sibTrans" cxnId="{A4179648-3595-4117-9427-A7AFACFE5507}">
      <dgm:prSet/>
      <dgm:spPr/>
      <dgm:t>
        <a:bodyPr/>
        <a:lstStyle/>
        <a:p>
          <a:endParaRPr lang="cs-CZ"/>
        </a:p>
      </dgm:t>
    </dgm:pt>
    <dgm:pt modelId="{84E4B738-41EC-4EF2-BD2D-F74A15072046}">
      <dgm:prSet custT="1"/>
      <dgm:spPr/>
      <dgm:t>
        <a:bodyPr/>
        <a:lstStyle/>
        <a:p>
          <a:pPr>
            <a:buNone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Každá oblast zahrnuje 5 prezentací, které se zabývají jednotlivými podnikatelskými dovednostmi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500B8420-EBA5-4C30-BB55-88C089065C7C}" type="parTrans" cxnId="{236A7643-2F40-4DE8-A0C5-72DFEAF1F19F}">
      <dgm:prSet/>
      <dgm:spPr/>
      <dgm:t>
        <a:bodyPr/>
        <a:lstStyle/>
        <a:p>
          <a:endParaRPr lang="cs-CZ"/>
        </a:p>
      </dgm:t>
    </dgm:pt>
    <dgm:pt modelId="{06E96689-4923-487F-B2EE-582AB7037481}" type="sibTrans" cxnId="{236A7643-2F40-4DE8-A0C5-72DFEAF1F19F}">
      <dgm:prSet/>
      <dgm:spPr/>
      <dgm:t>
        <a:bodyPr/>
        <a:lstStyle/>
        <a:p>
          <a:endParaRPr lang="cs-CZ"/>
        </a:p>
      </dgm:t>
    </dgm:pt>
    <dgm:pt modelId="{94325C36-8659-4784-A401-2CC092748A48}">
      <dgm:prSet custT="1"/>
      <dgm:spPr/>
      <dgm:t>
        <a:bodyPr/>
        <a:lstStyle/>
        <a:p>
          <a:pPr>
            <a:buNone/>
          </a:pPr>
          <a:endParaRPr lang="en-US" sz="800" i="1" kern="1200" dirty="0"/>
        </a:p>
      </dgm:t>
    </dgm:pt>
    <dgm:pt modelId="{062D3BC6-D69E-4DAB-B2B3-C1C2106E1FC8}" type="parTrans" cxnId="{A91BEE8A-DF14-4BF4-9182-BEBED7BCF565}">
      <dgm:prSet/>
      <dgm:spPr/>
      <dgm:t>
        <a:bodyPr/>
        <a:lstStyle/>
        <a:p>
          <a:endParaRPr lang="cs-CZ"/>
        </a:p>
      </dgm:t>
    </dgm:pt>
    <dgm:pt modelId="{0610E6A6-F506-4FF6-B612-3ADCEB7C503E}" type="sibTrans" cxnId="{A91BEE8A-DF14-4BF4-9182-BEBED7BCF565}">
      <dgm:prSet/>
      <dgm:spPr/>
      <dgm:t>
        <a:bodyPr/>
        <a:lstStyle/>
        <a:p>
          <a:endParaRPr lang="cs-CZ"/>
        </a:p>
      </dgm:t>
    </dgm:pt>
    <dgm:pt modelId="{FABCDD5B-E294-4B1F-A310-172F79CEB5A7}" type="pres">
      <dgm:prSet presAssocID="{469D817B-A4F3-4D23-AC33-593873B679C4}" presName="Name0" presStyleCnt="0">
        <dgm:presLayoutVars>
          <dgm:dir/>
          <dgm:animLvl val="lvl"/>
          <dgm:resizeHandles val="exact"/>
        </dgm:presLayoutVars>
      </dgm:prSet>
      <dgm:spPr/>
    </dgm:pt>
    <dgm:pt modelId="{9C7A5EBF-85AF-45DC-BBCA-028CC18979B4}" type="pres">
      <dgm:prSet presAssocID="{B7FC8EE8-A2BF-4E73-B157-0C852C1D3415}" presName="composite" presStyleCnt="0"/>
      <dgm:spPr/>
    </dgm:pt>
    <dgm:pt modelId="{6A4CA66B-1445-4BB6-84A3-296EB520B4EC}" type="pres">
      <dgm:prSet presAssocID="{B7FC8EE8-A2BF-4E73-B157-0C852C1D341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1A347B0-25CF-4ED9-AB4D-7BB777F30B84}" type="pres">
      <dgm:prSet presAssocID="{B7FC8EE8-A2BF-4E73-B157-0C852C1D3415}" presName="desTx" presStyleLbl="alignAccFollowNode1" presStyleIdx="0" presStyleCnt="3">
        <dgm:presLayoutVars>
          <dgm:bulletEnabled val="1"/>
        </dgm:presLayoutVars>
      </dgm:prSet>
      <dgm:spPr/>
    </dgm:pt>
    <dgm:pt modelId="{90B55063-7A78-48E5-AA77-EF6A565AFE12}" type="pres">
      <dgm:prSet presAssocID="{7208567B-ECE3-4C33-8377-5CC385594211}" presName="space" presStyleCnt="0"/>
      <dgm:spPr/>
    </dgm:pt>
    <dgm:pt modelId="{A9393E6B-0AC1-4ECC-989D-2A304EE5373E}" type="pres">
      <dgm:prSet presAssocID="{2241F167-F9E4-4B03-A1D1-F389428EA546}" presName="composite" presStyleCnt="0"/>
      <dgm:spPr/>
    </dgm:pt>
    <dgm:pt modelId="{97B59AF3-F5C7-4A30-989A-8C5D0329F5FC}" type="pres">
      <dgm:prSet presAssocID="{2241F167-F9E4-4B03-A1D1-F389428EA546}" presName="parTx" presStyleLbl="alignNode1" presStyleIdx="1" presStyleCnt="3" custLinFactX="2336" custLinFactNeighborX="100000" custLinFactNeighborY="-5054">
        <dgm:presLayoutVars>
          <dgm:chMax val="0"/>
          <dgm:chPref val="0"/>
          <dgm:bulletEnabled val="1"/>
        </dgm:presLayoutVars>
      </dgm:prSet>
      <dgm:spPr/>
    </dgm:pt>
    <dgm:pt modelId="{522DD70D-D3A6-4FE7-B408-8BBB35AFB2D4}" type="pres">
      <dgm:prSet presAssocID="{2241F167-F9E4-4B03-A1D1-F389428EA546}" presName="desTx" presStyleLbl="alignAccFollowNode1" presStyleIdx="1" presStyleCnt="3" custLinFactX="2428" custLinFactNeighborX="100000" custLinFactNeighborY="-270">
        <dgm:presLayoutVars>
          <dgm:bulletEnabled val="1"/>
        </dgm:presLayoutVars>
      </dgm:prSet>
      <dgm:spPr/>
    </dgm:pt>
    <dgm:pt modelId="{9B5BE908-FAD1-4080-A039-46899A71856D}" type="pres">
      <dgm:prSet presAssocID="{D7B07AC5-7D35-4A9F-AC10-E0C29666DB90}" presName="space" presStyleCnt="0"/>
      <dgm:spPr/>
    </dgm:pt>
    <dgm:pt modelId="{AC121E60-C588-47A0-8826-5F5756A32655}" type="pres">
      <dgm:prSet presAssocID="{A6F4000C-30DE-4534-AD15-9581E02A58AF}" presName="composite" presStyleCnt="0"/>
      <dgm:spPr/>
    </dgm:pt>
    <dgm:pt modelId="{DF34BEA2-9FC2-498A-87E1-1305EB86769D}" type="pres">
      <dgm:prSet presAssocID="{A6F4000C-30DE-4534-AD15-9581E02A58AF}" presName="parTx" presStyleLbl="alignNode1" presStyleIdx="2" presStyleCnt="3" custLinFactX="-20469" custLinFactNeighborX="-100000" custLinFactNeighborY="-3641">
        <dgm:presLayoutVars>
          <dgm:chMax val="0"/>
          <dgm:chPref val="0"/>
          <dgm:bulletEnabled val="1"/>
        </dgm:presLayoutVars>
      </dgm:prSet>
      <dgm:spPr/>
    </dgm:pt>
    <dgm:pt modelId="{81CC821E-0C5F-4473-A59E-3D95A73FCD85}" type="pres">
      <dgm:prSet presAssocID="{A6F4000C-30DE-4534-AD15-9581E02A58AF}" presName="desTx" presStyleLbl="alignAccFollowNode1" presStyleIdx="2" presStyleCnt="3" custLinFactX="-20221" custLinFactNeighborX="-100000" custLinFactNeighborY="-382">
        <dgm:presLayoutVars>
          <dgm:bulletEnabled val="1"/>
        </dgm:presLayoutVars>
      </dgm:prSet>
      <dgm:spPr/>
    </dgm:pt>
  </dgm:ptLst>
  <dgm:cxnLst>
    <dgm:cxn modelId="{09040E02-A00F-40CF-AC45-9BA403B08773}" type="presOf" srcId="{02EAB79B-2B17-4EF9-B052-5FBE3521799C}" destId="{C1A347B0-25CF-4ED9-AB4D-7BB777F30B84}" srcOrd="0" destOrd="1" presId="urn:microsoft.com/office/officeart/2005/8/layout/hList1"/>
    <dgm:cxn modelId="{E3990F0E-E1B7-40A6-8000-B48BC6B2882C}" type="presOf" srcId="{94325C36-8659-4784-A401-2CC092748A48}" destId="{522DD70D-D3A6-4FE7-B408-8BBB35AFB2D4}" srcOrd="0" destOrd="4" presId="urn:microsoft.com/office/officeart/2005/8/layout/hList1"/>
    <dgm:cxn modelId="{84FB6F29-7140-4D29-BC20-0E9B6385F5D9}" type="presOf" srcId="{87FD5861-7A31-4433-93EE-E80309875689}" destId="{522DD70D-D3A6-4FE7-B408-8BBB35AFB2D4}" srcOrd="0" destOrd="2" presId="urn:microsoft.com/office/officeart/2005/8/layout/hList1"/>
    <dgm:cxn modelId="{0481C730-C63D-4CA2-B5F3-98A39C790341}" type="presOf" srcId="{2241F167-F9E4-4B03-A1D1-F389428EA546}" destId="{97B59AF3-F5C7-4A30-989A-8C5D0329F5FC}" srcOrd="0" destOrd="0" presId="urn:microsoft.com/office/officeart/2005/8/layout/hList1"/>
    <dgm:cxn modelId="{3FD74C38-C5A7-49EB-AB29-50670ADE1B54}" type="presOf" srcId="{B68DE5D1-EFFD-405F-BE13-E835FC21E524}" destId="{522DD70D-D3A6-4FE7-B408-8BBB35AFB2D4}" srcOrd="0" destOrd="3" presId="urn:microsoft.com/office/officeart/2005/8/layout/hList1"/>
    <dgm:cxn modelId="{65F78E3A-75AC-40BC-AD18-CC4C93BB8B06}" srcId="{B7FC8EE8-A2BF-4E73-B157-0C852C1D3415}" destId="{1FE4D0AA-4E6D-4804-A99E-A817DD7B7785}" srcOrd="0" destOrd="0" parTransId="{8E038700-D41E-4CEE-B620-14F6B378085F}" sibTransId="{4D6617A6-5E0C-45A0-8497-9CA826BD94D5}"/>
    <dgm:cxn modelId="{236A7643-2F40-4DE8-A0C5-72DFEAF1F19F}" srcId="{2241F167-F9E4-4B03-A1D1-F389428EA546}" destId="{84E4B738-41EC-4EF2-BD2D-F74A15072046}" srcOrd="5" destOrd="0" parTransId="{500B8420-EBA5-4C30-BB55-88C089065C7C}" sibTransId="{06E96689-4923-487F-B2EE-582AB7037481}"/>
    <dgm:cxn modelId="{B7CE8665-EF78-4197-BA46-997E07082FB8}" type="presOf" srcId="{DDC05CCC-CFB2-46A3-9554-61C1655435D7}" destId="{81CC821E-0C5F-4473-A59E-3D95A73FCD85}" srcOrd="0" destOrd="1" presId="urn:microsoft.com/office/officeart/2005/8/layout/hList1"/>
    <dgm:cxn modelId="{8451AF65-8B76-4348-81B9-6185D22BAA8C}" srcId="{2241F167-F9E4-4B03-A1D1-F389428EA546}" destId="{54AC3A71-9D50-4E22-9B27-9F2937088251}" srcOrd="0" destOrd="0" parTransId="{850AFBCA-2DDD-4C4E-A59E-D95EADB5E8C3}" sibTransId="{17B383F1-CF84-486A-B24B-E7C42071E9B1}"/>
    <dgm:cxn modelId="{A4179648-3595-4117-9427-A7AFACFE5507}" srcId="{2241F167-F9E4-4B03-A1D1-F389428EA546}" destId="{B68DE5D1-EFFD-405F-BE13-E835FC21E524}" srcOrd="3" destOrd="0" parTransId="{801636B5-3BFD-432C-8AB2-C9791B1A1F34}" sibTransId="{D425C3A5-C503-4937-A937-8FDC421C59AD}"/>
    <dgm:cxn modelId="{1EE6114E-516B-4DB1-8362-4597DB41784F}" srcId="{2241F167-F9E4-4B03-A1D1-F389428EA546}" destId="{255C8E98-EF8D-4349-917C-75328157C0DC}" srcOrd="1" destOrd="0" parTransId="{B8B05A9E-C427-482E-A8D1-52DB7828107D}" sibTransId="{1AF8CB10-B9DF-4160-AF5D-D055FDA163B4}"/>
    <dgm:cxn modelId="{678F6250-68FD-4AB4-878E-ADEDB1E045DA}" type="presOf" srcId="{B7FC8EE8-A2BF-4E73-B157-0C852C1D3415}" destId="{6A4CA66B-1445-4BB6-84A3-296EB520B4EC}" srcOrd="0" destOrd="0" presId="urn:microsoft.com/office/officeart/2005/8/layout/hList1"/>
    <dgm:cxn modelId="{F0964356-5567-4AC8-A7F7-9231CAEA3E57}" srcId="{B7FC8EE8-A2BF-4E73-B157-0C852C1D3415}" destId="{02EAB79B-2B17-4EF9-B052-5FBE3521799C}" srcOrd="1" destOrd="0" parTransId="{E11198A3-7822-468A-ABC8-D7CA89DE595D}" sibTransId="{84259713-9C2F-486C-A1B3-5234E5A474B0}"/>
    <dgm:cxn modelId="{A91BEE8A-DF14-4BF4-9182-BEBED7BCF565}" srcId="{2241F167-F9E4-4B03-A1D1-F389428EA546}" destId="{94325C36-8659-4784-A401-2CC092748A48}" srcOrd="4" destOrd="0" parTransId="{062D3BC6-D69E-4DAB-B2B3-C1C2106E1FC8}" sibTransId="{0610E6A6-F506-4FF6-B612-3ADCEB7C503E}"/>
    <dgm:cxn modelId="{547D1996-425E-4ACF-AD93-B639E7283DA4}" type="presOf" srcId="{469D817B-A4F3-4D23-AC33-593873B679C4}" destId="{FABCDD5B-E294-4B1F-A310-172F79CEB5A7}" srcOrd="0" destOrd="0" presId="urn:microsoft.com/office/officeart/2005/8/layout/hList1"/>
    <dgm:cxn modelId="{CFB464A7-4E2A-45F4-9A10-11B8D07AB788}" type="presOf" srcId="{1FE4D0AA-4E6D-4804-A99E-A817DD7B7785}" destId="{C1A347B0-25CF-4ED9-AB4D-7BB777F30B84}" srcOrd="0" destOrd="0" presId="urn:microsoft.com/office/officeart/2005/8/layout/hList1"/>
    <dgm:cxn modelId="{0A1AA5AA-CB1D-47BD-BCCA-02D8F7CCDA85}" type="presOf" srcId="{255C8E98-EF8D-4349-917C-75328157C0DC}" destId="{522DD70D-D3A6-4FE7-B408-8BBB35AFB2D4}" srcOrd="0" destOrd="1" presId="urn:microsoft.com/office/officeart/2005/8/layout/hList1"/>
    <dgm:cxn modelId="{F26768B2-CF94-4089-B28D-B1326A12F971}" srcId="{469D817B-A4F3-4D23-AC33-593873B679C4}" destId="{2241F167-F9E4-4B03-A1D1-F389428EA546}" srcOrd="1" destOrd="0" parTransId="{91E91FFB-E838-443D-97E9-51CFEBFFCAAF}" sibTransId="{D7B07AC5-7D35-4A9F-AC10-E0C29666DB90}"/>
    <dgm:cxn modelId="{DB3912BF-BBF3-4231-9855-96CCAE873D53}" srcId="{469D817B-A4F3-4D23-AC33-593873B679C4}" destId="{B7FC8EE8-A2BF-4E73-B157-0C852C1D3415}" srcOrd="0" destOrd="0" parTransId="{7736E4D4-C530-4C11-B0EB-D593CC6A7D3C}" sibTransId="{7208567B-ECE3-4C33-8377-5CC385594211}"/>
    <dgm:cxn modelId="{8C3318C3-126B-4736-BF2C-9C9DB1691203}" srcId="{A6F4000C-30DE-4534-AD15-9581E02A58AF}" destId="{DDC05CCC-CFB2-46A3-9554-61C1655435D7}" srcOrd="1" destOrd="0" parTransId="{3FF48EF0-18D8-4598-B44B-1D582AC05875}" sibTransId="{D4C7B901-75DF-41B9-B308-E2DD4AC7662F}"/>
    <dgm:cxn modelId="{0C383FC7-F00F-433C-9464-637C1ED53DAE}" type="presOf" srcId="{54AC3A71-9D50-4E22-9B27-9F2937088251}" destId="{522DD70D-D3A6-4FE7-B408-8BBB35AFB2D4}" srcOrd="0" destOrd="0" presId="urn:microsoft.com/office/officeart/2005/8/layout/hList1"/>
    <dgm:cxn modelId="{2D6614CA-D936-42E2-B869-E4A5D9688617}" srcId="{A6F4000C-30DE-4534-AD15-9581E02A58AF}" destId="{0AE615A2-4367-48F6-966F-B0583FBA52CA}" srcOrd="0" destOrd="0" parTransId="{FC8DDC25-D40B-4C52-8EAA-D3DED74FA94F}" sibTransId="{550F226D-C328-459D-8C63-AE4B6CEFDB94}"/>
    <dgm:cxn modelId="{AD6A08D7-C9D9-4970-BBD4-A0E840C6C2AC}" srcId="{469D817B-A4F3-4D23-AC33-593873B679C4}" destId="{A6F4000C-30DE-4534-AD15-9581E02A58AF}" srcOrd="2" destOrd="0" parTransId="{88B08373-616A-430F-ACFC-03AA633A738F}" sibTransId="{B3203DA2-38E7-485B-86FE-0C1C0D7429F6}"/>
    <dgm:cxn modelId="{07820AF0-9DB8-4FE4-8A37-4A3EBD858CBA}" type="presOf" srcId="{0AE615A2-4367-48F6-966F-B0583FBA52CA}" destId="{81CC821E-0C5F-4473-A59E-3D95A73FCD85}" srcOrd="0" destOrd="0" presId="urn:microsoft.com/office/officeart/2005/8/layout/hList1"/>
    <dgm:cxn modelId="{4E2379F2-EE8B-4B96-AEB6-4ED1C5F5AAF6}" type="presOf" srcId="{84E4B738-41EC-4EF2-BD2D-F74A15072046}" destId="{522DD70D-D3A6-4FE7-B408-8BBB35AFB2D4}" srcOrd="0" destOrd="5" presId="urn:microsoft.com/office/officeart/2005/8/layout/hList1"/>
    <dgm:cxn modelId="{4863CDF5-CF67-4CE0-92D1-6A91F858EB1C}" srcId="{2241F167-F9E4-4B03-A1D1-F389428EA546}" destId="{87FD5861-7A31-4433-93EE-E80309875689}" srcOrd="2" destOrd="0" parTransId="{A7F9540D-C273-4F59-953D-74493E47C409}" sibTransId="{A53BB084-F4D8-4A9C-8E39-74293EDB2976}"/>
    <dgm:cxn modelId="{80B533FC-D99E-48D1-8DBE-D39B4441C8DF}" type="presOf" srcId="{A6F4000C-30DE-4534-AD15-9581E02A58AF}" destId="{DF34BEA2-9FC2-498A-87E1-1305EB86769D}" srcOrd="0" destOrd="0" presId="urn:microsoft.com/office/officeart/2005/8/layout/hList1"/>
    <dgm:cxn modelId="{463B9AF3-BCF4-4FB9-B14F-7478E5BDDBE0}" type="presParOf" srcId="{FABCDD5B-E294-4B1F-A310-172F79CEB5A7}" destId="{9C7A5EBF-85AF-45DC-BBCA-028CC18979B4}" srcOrd="0" destOrd="0" presId="urn:microsoft.com/office/officeart/2005/8/layout/hList1"/>
    <dgm:cxn modelId="{E5E9EC07-5805-46E2-9772-F1DE24366463}" type="presParOf" srcId="{9C7A5EBF-85AF-45DC-BBCA-028CC18979B4}" destId="{6A4CA66B-1445-4BB6-84A3-296EB520B4EC}" srcOrd="0" destOrd="0" presId="urn:microsoft.com/office/officeart/2005/8/layout/hList1"/>
    <dgm:cxn modelId="{6BC43798-4EB0-4BFC-B260-006EB1FFA094}" type="presParOf" srcId="{9C7A5EBF-85AF-45DC-BBCA-028CC18979B4}" destId="{C1A347B0-25CF-4ED9-AB4D-7BB777F30B84}" srcOrd="1" destOrd="0" presId="urn:microsoft.com/office/officeart/2005/8/layout/hList1"/>
    <dgm:cxn modelId="{B83914AB-ABF5-4BDC-BB40-CD0C469F5AA4}" type="presParOf" srcId="{FABCDD5B-E294-4B1F-A310-172F79CEB5A7}" destId="{90B55063-7A78-48E5-AA77-EF6A565AFE12}" srcOrd="1" destOrd="0" presId="urn:microsoft.com/office/officeart/2005/8/layout/hList1"/>
    <dgm:cxn modelId="{C267E123-2E94-4D7A-942F-602394A35BD6}" type="presParOf" srcId="{FABCDD5B-E294-4B1F-A310-172F79CEB5A7}" destId="{A9393E6B-0AC1-4ECC-989D-2A304EE5373E}" srcOrd="2" destOrd="0" presId="urn:microsoft.com/office/officeart/2005/8/layout/hList1"/>
    <dgm:cxn modelId="{55A509ED-10C5-44AC-9140-DD4464FC09AA}" type="presParOf" srcId="{A9393E6B-0AC1-4ECC-989D-2A304EE5373E}" destId="{97B59AF3-F5C7-4A30-989A-8C5D0329F5FC}" srcOrd="0" destOrd="0" presId="urn:microsoft.com/office/officeart/2005/8/layout/hList1"/>
    <dgm:cxn modelId="{6E861D64-3FF8-416F-B49E-12BF7BC68001}" type="presParOf" srcId="{A9393E6B-0AC1-4ECC-989D-2A304EE5373E}" destId="{522DD70D-D3A6-4FE7-B408-8BBB35AFB2D4}" srcOrd="1" destOrd="0" presId="urn:microsoft.com/office/officeart/2005/8/layout/hList1"/>
    <dgm:cxn modelId="{F29B6795-4033-4AA7-A8FF-329DE1204AB4}" type="presParOf" srcId="{FABCDD5B-E294-4B1F-A310-172F79CEB5A7}" destId="{9B5BE908-FAD1-4080-A039-46899A71856D}" srcOrd="3" destOrd="0" presId="urn:microsoft.com/office/officeart/2005/8/layout/hList1"/>
    <dgm:cxn modelId="{2472AE0E-5C05-47C6-8657-A8F3BDDA63AD}" type="presParOf" srcId="{FABCDD5B-E294-4B1F-A310-172F79CEB5A7}" destId="{AC121E60-C588-47A0-8826-5F5756A32655}" srcOrd="4" destOrd="0" presId="urn:microsoft.com/office/officeart/2005/8/layout/hList1"/>
    <dgm:cxn modelId="{7008C603-A35B-42E5-989F-9B3378FBCB40}" type="presParOf" srcId="{AC121E60-C588-47A0-8826-5F5756A32655}" destId="{DF34BEA2-9FC2-498A-87E1-1305EB86769D}" srcOrd="0" destOrd="0" presId="urn:microsoft.com/office/officeart/2005/8/layout/hList1"/>
    <dgm:cxn modelId="{AA42294D-77F3-4295-BA1C-29F90519D238}" type="presParOf" srcId="{AC121E60-C588-47A0-8826-5F5756A32655}" destId="{81CC821E-0C5F-4473-A59E-3D95A73FCD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B57A25-488C-42DC-AE41-35F87144044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2807AD-6390-47A1-A5E2-7356443A01EF}">
      <dgm:prSet custT="1"/>
      <dgm:spPr/>
      <dgm:t>
        <a:bodyPr/>
        <a:lstStyle/>
        <a:p>
          <a:pPr algn="just" rtl="0"/>
          <a:r>
            <a:rPr lang="cs-CZ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Workshopy v rámci Start Up laboratoří budou probíhat prezenčně či online. Vzhledem k pandemii COVID upřednostňujeme online realizaci.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2D0A1021-B114-4B7A-9C39-68C14F537C5F}" type="parTrans" cxnId="{3298B45F-309B-46BB-BB3F-E34FE60EAB45}">
      <dgm:prSet/>
      <dgm:spPr/>
      <dgm:t>
        <a:bodyPr/>
        <a:lstStyle/>
        <a:p>
          <a:endParaRPr lang="en-US"/>
        </a:p>
      </dgm:t>
    </dgm:pt>
    <dgm:pt modelId="{30B2BACA-2AB5-4EA6-A1D0-6E933962F3D8}" type="sibTrans" cxnId="{3298B45F-309B-46BB-BB3F-E34FE60EAB45}">
      <dgm:prSet/>
      <dgm:spPr/>
      <dgm:t>
        <a:bodyPr/>
        <a:lstStyle/>
        <a:p>
          <a:endParaRPr lang="en-US"/>
        </a:p>
      </dgm:t>
    </dgm:pt>
    <dgm:pt modelId="{56008BD9-186C-47AA-A854-C233C1EC250B}">
      <dgm:prSet custT="1"/>
      <dgm:spPr/>
      <dgm:t>
        <a:bodyPr/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Workshopy lze vést individuálně nebo ve skupinách, pokud jsou dovednosti účastníků homogenní. Bude zajištěna neustálá interakce mezi mentorem a účastníky (např. Skype, Zoom, MS Teams).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824FECAB-BDF5-4345-BEFE-79EA128A2F95}" type="parTrans" cxnId="{CF2BE6A1-A08C-4F6F-910E-824D140F05FD}">
      <dgm:prSet/>
      <dgm:spPr/>
      <dgm:t>
        <a:bodyPr/>
        <a:lstStyle/>
        <a:p>
          <a:endParaRPr lang="en-US"/>
        </a:p>
      </dgm:t>
    </dgm:pt>
    <dgm:pt modelId="{B08B83F8-2F2F-473A-BF49-B6588586535F}" type="sibTrans" cxnId="{CF2BE6A1-A08C-4F6F-910E-824D140F05FD}">
      <dgm:prSet/>
      <dgm:spPr/>
      <dgm:t>
        <a:bodyPr/>
        <a:lstStyle/>
        <a:p>
          <a:endParaRPr lang="en-US"/>
        </a:p>
      </dgm:t>
    </dgm:pt>
    <dgm:pt modelId="{6D322039-F988-4C89-8393-22F852BA6056}">
      <dgm:prSet custT="1"/>
      <dgm:spPr/>
      <dgm:t>
        <a:bodyPr/>
        <a:lstStyle/>
        <a:p>
          <a:pPr algn="just" rtl="0"/>
          <a:r>
            <a:rPr lang="cs-CZ" sz="1100" b="0" i="1" dirty="0"/>
            <a:t>Každé ze tří tematických oblastí kompetencí rámce </a:t>
          </a:r>
          <a:r>
            <a:rPr lang="cs-CZ" sz="1100" b="0" i="1" dirty="0" err="1"/>
            <a:t>EntreComp</a:t>
          </a:r>
          <a:r>
            <a:rPr lang="cs-CZ" sz="1100" b="0" i="1" dirty="0"/>
            <a:t> bude věnován jeden workshop. Délka trvání každé laboratoře je proměnlivá v závislosti na počtu účastníků.</a:t>
          </a:r>
          <a:endParaRPr lang="en-US" sz="1100" b="0" dirty="0"/>
        </a:p>
      </dgm:t>
    </dgm:pt>
    <dgm:pt modelId="{2E20F910-885C-482F-B358-61E8A898A8B1}" type="parTrans" cxnId="{FE6A7DD6-9798-49B7-B200-9246C4974DEA}">
      <dgm:prSet/>
      <dgm:spPr/>
      <dgm:t>
        <a:bodyPr/>
        <a:lstStyle/>
        <a:p>
          <a:endParaRPr lang="en-US"/>
        </a:p>
      </dgm:t>
    </dgm:pt>
    <dgm:pt modelId="{B6E2A131-2AB0-494B-B9AA-50A6E7EA0520}" type="sibTrans" cxnId="{FE6A7DD6-9798-49B7-B200-9246C4974DEA}">
      <dgm:prSet/>
      <dgm:spPr/>
      <dgm:t>
        <a:bodyPr/>
        <a:lstStyle/>
        <a:p>
          <a:endParaRPr lang="en-US"/>
        </a:p>
      </dgm:t>
    </dgm:pt>
    <dgm:pt modelId="{3E81A9B8-755C-4398-90CF-4BF1A6FB8FD2}">
      <dgm:prSet custT="1"/>
      <dgm:spPr/>
      <dgm:t>
        <a:bodyPr/>
        <a:lstStyle/>
        <a:p>
          <a:pPr algn="just" rtl="0"/>
          <a:r>
            <a:rPr lang="cs-CZ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Doporučujeme průměrnou dobu trvání přibližně 2 hodiny na jednu tematickou oblast, celková doba workshopů by měla být 6 hodin.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FDCB3789-77AF-468C-B0B2-3682EBB82EE1}" type="parTrans" cxnId="{A14610C6-ECCA-4E3F-9679-81B67C4CCC88}">
      <dgm:prSet/>
      <dgm:spPr/>
      <dgm:t>
        <a:bodyPr/>
        <a:lstStyle/>
        <a:p>
          <a:endParaRPr lang="en-US"/>
        </a:p>
      </dgm:t>
    </dgm:pt>
    <dgm:pt modelId="{E3B66E22-40E9-47BC-A051-C9D79F6A192C}" type="sibTrans" cxnId="{A14610C6-ECCA-4E3F-9679-81B67C4CCC88}">
      <dgm:prSet/>
      <dgm:spPr/>
      <dgm:t>
        <a:bodyPr/>
        <a:lstStyle/>
        <a:p>
          <a:endParaRPr lang="en-US"/>
        </a:p>
      </dgm:t>
    </dgm:pt>
    <dgm:pt modelId="{33856196-1544-4C68-B6C1-3A9AA56EE962}">
      <dgm:prSet custT="1"/>
      <dgm:spPr/>
      <dgm:t>
        <a:bodyPr/>
        <a:lstStyle/>
        <a:p>
          <a:pPr algn="just" rtl="0"/>
          <a:r>
            <a:rPr lang="cs-CZ" sz="1000" i="1" dirty="0"/>
            <a:t>Cílem workshopů je, aby se účastník zamyslel nad informacemi/znalostmi získanými v rámci MOOC a nad tím, jak souvisejí s jeho podnikatelským záměrem. Laboratoře by měly reflektovat individuální cestu každého účastníka a pomoci mu vytvořit vlastní projekt osobního a profesního rozvoje v souladu s jeho dovednostmi a schopnostmi. Hlavním cílem laboratoří je vědomí svých podnikatelských schopností a jejich využití při rozvoji kariéry nebo podnikání.</a:t>
          </a:r>
          <a:endParaRPr lang="en-US" sz="1000" dirty="0"/>
        </a:p>
      </dgm:t>
    </dgm:pt>
    <dgm:pt modelId="{B21952AF-0872-41CF-A720-64DF8D4FB0AF}" type="parTrans" cxnId="{1E1DEBC1-23D1-4CEE-AFD5-A16A73C3112D}">
      <dgm:prSet/>
      <dgm:spPr/>
      <dgm:t>
        <a:bodyPr/>
        <a:lstStyle/>
        <a:p>
          <a:endParaRPr lang="en-US"/>
        </a:p>
      </dgm:t>
    </dgm:pt>
    <dgm:pt modelId="{FFB2BA04-C61B-4A0B-A093-67A2374E52EE}" type="sibTrans" cxnId="{1E1DEBC1-23D1-4CEE-AFD5-A16A73C3112D}">
      <dgm:prSet/>
      <dgm:spPr/>
      <dgm:t>
        <a:bodyPr/>
        <a:lstStyle/>
        <a:p>
          <a:endParaRPr lang="en-US"/>
        </a:p>
      </dgm:t>
    </dgm:pt>
    <dgm:pt modelId="{A18D61F2-89F3-44E2-9D8E-7FADF4AA9703}">
      <dgm:prSet custT="1"/>
      <dgm:spPr/>
      <dgm:t>
        <a:bodyPr/>
        <a:lstStyle/>
        <a:p>
          <a:pPr algn="just" rtl="0"/>
          <a:r>
            <a:rPr lang="cs-CZ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Doporučujeme vést workshopy interaktivně s řadou praktických  cvičení a poskytovat průběžnou zpětnou vazbu účastníkům. Cílem workshopů je vypracování vlastního podnikatelského plánu každého účastníka.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3E00A5B2-9028-4A18-8175-5395E9FFD2F9}" type="parTrans" cxnId="{574BCF65-2253-44FF-9E22-C62DE685BCCB}">
      <dgm:prSet/>
      <dgm:spPr/>
      <dgm:t>
        <a:bodyPr/>
        <a:lstStyle/>
        <a:p>
          <a:endParaRPr lang="en-US"/>
        </a:p>
      </dgm:t>
    </dgm:pt>
    <dgm:pt modelId="{01BB37F0-B496-4C23-825A-D3C5CE51D383}" type="sibTrans" cxnId="{574BCF65-2253-44FF-9E22-C62DE685BCCB}">
      <dgm:prSet/>
      <dgm:spPr/>
      <dgm:t>
        <a:bodyPr/>
        <a:lstStyle/>
        <a:p>
          <a:endParaRPr lang="en-US"/>
        </a:p>
      </dgm:t>
    </dgm:pt>
    <dgm:pt modelId="{00199B47-FF1F-47CC-9D9A-5570B0660996}" type="pres">
      <dgm:prSet presAssocID="{C4B57A25-488C-42DC-AE41-35F871440443}" presName="Name0" presStyleCnt="0">
        <dgm:presLayoutVars>
          <dgm:dir/>
          <dgm:resizeHandles val="exact"/>
        </dgm:presLayoutVars>
      </dgm:prSet>
      <dgm:spPr/>
    </dgm:pt>
    <dgm:pt modelId="{FBBDE586-11D9-47E4-9408-22745E10FA4B}" type="pres">
      <dgm:prSet presAssocID="{C4B57A25-488C-42DC-AE41-35F871440443}" presName="arrow" presStyleLbl="bgShp" presStyleIdx="0" presStyleCnt="1"/>
      <dgm:spPr/>
    </dgm:pt>
    <dgm:pt modelId="{99370475-939B-48E3-9839-65CD3B813D74}" type="pres">
      <dgm:prSet presAssocID="{C4B57A25-488C-42DC-AE41-35F871440443}" presName="points" presStyleCnt="0"/>
      <dgm:spPr/>
    </dgm:pt>
    <dgm:pt modelId="{9BE0A833-BA15-46EE-94EE-85C816BCE67A}" type="pres">
      <dgm:prSet presAssocID="{072807AD-6390-47A1-A5E2-7356443A01EF}" presName="compositeA" presStyleCnt="0"/>
      <dgm:spPr/>
    </dgm:pt>
    <dgm:pt modelId="{25E6A6F4-52B4-4C1D-ABF7-48FEFEBE7722}" type="pres">
      <dgm:prSet presAssocID="{072807AD-6390-47A1-A5E2-7356443A01EF}" presName="textA" presStyleLbl="revTx" presStyleIdx="0" presStyleCnt="6" custScaleX="215858">
        <dgm:presLayoutVars>
          <dgm:bulletEnabled val="1"/>
        </dgm:presLayoutVars>
      </dgm:prSet>
      <dgm:spPr/>
    </dgm:pt>
    <dgm:pt modelId="{4FBA529C-148A-42B8-BC35-5B40D6758D33}" type="pres">
      <dgm:prSet presAssocID="{072807AD-6390-47A1-A5E2-7356443A01EF}" presName="circleA" presStyleLbl="node1" presStyleIdx="0" presStyleCnt="6"/>
      <dgm:spPr/>
    </dgm:pt>
    <dgm:pt modelId="{82FF0D09-5BD8-410E-AB77-91EC092C5535}" type="pres">
      <dgm:prSet presAssocID="{072807AD-6390-47A1-A5E2-7356443A01EF}" presName="spaceA" presStyleCnt="0"/>
      <dgm:spPr/>
    </dgm:pt>
    <dgm:pt modelId="{E82F089B-171F-4C26-95D8-EADD2E7925C1}" type="pres">
      <dgm:prSet presAssocID="{30B2BACA-2AB5-4EA6-A1D0-6E933962F3D8}" presName="space" presStyleCnt="0"/>
      <dgm:spPr/>
    </dgm:pt>
    <dgm:pt modelId="{B745C806-4EA0-44B2-9999-C374CA2AE602}" type="pres">
      <dgm:prSet presAssocID="{56008BD9-186C-47AA-A854-C233C1EC250B}" presName="compositeB" presStyleCnt="0"/>
      <dgm:spPr/>
    </dgm:pt>
    <dgm:pt modelId="{EBA71095-814D-43F4-AD55-48D3AF11F5BE}" type="pres">
      <dgm:prSet presAssocID="{56008BD9-186C-47AA-A854-C233C1EC250B}" presName="textB" presStyleLbl="revTx" presStyleIdx="1" presStyleCnt="6" custScaleX="246385">
        <dgm:presLayoutVars>
          <dgm:bulletEnabled val="1"/>
        </dgm:presLayoutVars>
      </dgm:prSet>
      <dgm:spPr/>
    </dgm:pt>
    <dgm:pt modelId="{F5F3C87E-4D0D-43E1-B09E-6ECC4EFB47BB}" type="pres">
      <dgm:prSet presAssocID="{56008BD9-186C-47AA-A854-C233C1EC250B}" presName="circleB" presStyleLbl="node1" presStyleIdx="1" presStyleCnt="6"/>
      <dgm:spPr/>
    </dgm:pt>
    <dgm:pt modelId="{14AF300D-6C0E-4E0C-9089-5613E8C434F1}" type="pres">
      <dgm:prSet presAssocID="{56008BD9-186C-47AA-A854-C233C1EC250B}" presName="spaceB" presStyleCnt="0"/>
      <dgm:spPr/>
    </dgm:pt>
    <dgm:pt modelId="{709D6D88-F108-4FAC-B030-C4D0700AE060}" type="pres">
      <dgm:prSet presAssocID="{B08B83F8-2F2F-473A-BF49-B6588586535F}" presName="space" presStyleCnt="0"/>
      <dgm:spPr/>
    </dgm:pt>
    <dgm:pt modelId="{007C8441-DC33-4811-8170-AA419C9097DC}" type="pres">
      <dgm:prSet presAssocID="{6D322039-F988-4C89-8393-22F852BA6056}" presName="compositeA" presStyleCnt="0"/>
      <dgm:spPr/>
    </dgm:pt>
    <dgm:pt modelId="{F0DAA7F2-8A38-419E-BFCA-3152532E3AED}" type="pres">
      <dgm:prSet presAssocID="{6D322039-F988-4C89-8393-22F852BA6056}" presName="textA" presStyleLbl="revTx" presStyleIdx="2" presStyleCnt="6" custScaleX="245814">
        <dgm:presLayoutVars>
          <dgm:bulletEnabled val="1"/>
        </dgm:presLayoutVars>
      </dgm:prSet>
      <dgm:spPr/>
    </dgm:pt>
    <dgm:pt modelId="{6ADA62D8-C8D9-443C-8424-1B7AFD50D27C}" type="pres">
      <dgm:prSet presAssocID="{6D322039-F988-4C89-8393-22F852BA6056}" presName="circleA" presStyleLbl="node1" presStyleIdx="2" presStyleCnt="6"/>
      <dgm:spPr/>
    </dgm:pt>
    <dgm:pt modelId="{FDC82C53-5782-459E-89D1-D71B9DFCEE7B}" type="pres">
      <dgm:prSet presAssocID="{6D322039-F988-4C89-8393-22F852BA6056}" presName="spaceA" presStyleCnt="0"/>
      <dgm:spPr/>
    </dgm:pt>
    <dgm:pt modelId="{A078417B-0496-4FC8-8120-840462DD517E}" type="pres">
      <dgm:prSet presAssocID="{B6E2A131-2AB0-494B-B9AA-50A6E7EA0520}" presName="space" presStyleCnt="0"/>
      <dgm:spPr/>
    </dgm:pt>
    <dgm:pt modelId="{C1A3FCC6-5B8D-4F81-838D-7F00B9E08AF0}" type="pres">
      <dgm:prSet presAssocID="{3E81A9B8-755C-4398-90CF-4BF1A6FB8FD2}" presName="compositeB" presStyleCnt="0"/>
      <dgm:spPr/>
    </dgm:pt>
    <dgm:pt modelId="{163A4C09-4421-4C57-9B37-33103186AFBB}" type="pres">
      <dgm:prSet presAssocID="{3E81A9B8-755C-4398-90CF-4BF1A6FB8FD2}" presName="textB" presStyleLbl="revTx" presStyleIdx="3" presStyleCnt="6" custScaleX="199828">
        <dgm:presLayoutVars>
          <dgm:bulletEnabled val="1"/>
        </dgm:presLayoutVars>
      </dgm:prSet>
      <dgm:spPr/>
    </dgm:pt>
    <dgm:pt modelId="{77332518-9879-4F45-92E9-2DE70FA072FB}" type="pres">
      <dgm:prSet presAssocID="{3E81A9B8-755C-4398-90CF-4BF1A6FB8FD2}" presName="circleB" presStyleLbl="node1" presStyleIdx="3" presStyleCnt="6"/>
      <dgm:spPr/>
    </dgm:pt>
    <dgm:pt modelId="{E7E99B0F-A790-4FA0-A30D-FEC72C4ABD37}" type="pres">
      <dgm:prSet presAssocID="{3E81A9B8-755C-4398-90CF-4BF1A6FB8FD2}" presName="spaceB" presStyleCnt="0"/>
      <dgm:spPr/>
    </dgm:pt>
    <dgm:pt modelId="{D1C84C83-42E7-4E66-B1FF-D67983074341}" type="pres">
      <dgm:prSet presAssocID="{E3B66E22-40E9-47BC-A051-C9D79F6A192C}" presName="space" presStyleCnt="0"/>
      <dgm:spPr/>
    </dgm:pt>
    <dgm:pt modelId="{22F2E71E-7D9E-468D-8F5C-EE06E5E598F1}" type="pres">
      <dgm:prSet presAssocID="{33856196-1544-4C68-B6C1-3A9AA56EE962}" presName="compositeA" presStyleCnt="0"/>
      <dgm:spPr/>
    </dgm:pt>
    <dgm:pt modelId="{16E64433-AE1E-457D-8411-9D798BF5D969}" type="pres">
      <dgm:prSet presAssocID="{33856196-1544-4C68-B6C1-3A9AA56EE962}" presName="textA" presStyleLbl="revTx" presStyleIdx="4" presStyleCnt="6" custScaleX="297478" custScaleY="100739">
        <dgm:presLayoutVars>
          <dgm:bulletEnabled val="1"/>
        </dgm:presLayoutVars>
      </dgm:prSet>
      <dgm:spPr/>
    </dgm:pt>
    <dgm:pt modelId="{9CF6D7AA-FA19-4539-ADE9-4885A37F45B7}" type="pres">
      <dgm:prSet presAssocID="{33856196-1544-4C68-B6C1-3A9AA56EE962}" presName="circleA" presStyleLbl="node1" presStyleIdx="4" presStyleCnt="6"/>
      <dgm:spPr/>
    </dgm:pt>
    <dgm:pt modelId="{C5284D8F-14AD-46A9-852F-EB4A57C248D4}" type="pres">
      <dgm:prSet presAssocID="{33856196-1544-4C68-B6C1-3A9AA56EE962}" presName="spaceA" presStyleCnt="0"/>
      <dgm:spPr/>
    </dgm:pt>
    <dgm:pt modelId="{F8BE2408-46F2-440D-97C9-A4CC97CF7905}" type="pres">
      <dgm:prSet presAssocID="{FFB2BA04-C61B-4A0B-A093-67A2374E52EE}" presName="space" presStyleCnt="0"/>
      <dgm:spPr/>
    </dgm:pt>
    <dgm:pt modelId="{03616111-EA3F-42A6-82EC-80984F41081F}" type="pres">
      <dgm:prSet presAssocID="{A18D61F2-89F3-44E2-9D8E-7FADF4AA9703}" presName="compositeB" presStyleCnt="0"/>
      <dgm:spPr/>
    </dgm:pt>
    <dgm:pt modelId="{87A0ECE8-1002-404F-A27F-213F23D5BCBF}" type="pres">
      <dgm:prSet presAssocID="{A18D61F2-89F3-44E2-9D8E-7FADF4AA9703}" presName="textB" presStyleLbl="revTx" presStyleIdx="5" presStyleCnt="6" custScaleX="210539">
        <dgm:presLayoutVars>
          <dgm:bulletEnabled val="1"/>
        </dgm:presLayoutVars>
      </dgm:prSet>
      <dgm:spPr/>
    </dgm:pt>
    <dgm:pt modelId="{52B70990-694F-4EC7-8C89-D0EE122E9E09}" type="pres">
      <dgm:prSet presAssocID="{A18D61F2-89F3-44E2-9D8E-7FADF4AA9703}" presName="circleB" presStyleLbl="node1" presStyleIdx="5" presStyleCnt="6"/>
      <dgm:spPr/>
    </dgm:pt>
    <dgm:pt modelId="{9D545412-F536-4A9B-B622-30F5227D319D}" type="pres">
      <dgm:prSet presAssocID="{A18D61F2-89F3-44E2-9D8E-7FADF4AA9703}" presName="spaceB" presStyleCnt="0"/>
      <dgm:spPr/>
    </dgm:pt>
  </dgm:ptLst>
  <dgm:cxnLst>
    <dgm:cxn modelId="{44D65D29-DDF9-4FF3-B985-98181C3B4D33}" type="presOf" srcId="{33856196-1544-4C68-B6C1-3A9AA56EE962}" destId="{16E64433-AE1E-457D-8411-9D798BF5D969}" srcOrd="0" destOrd="0" presId="urn:microsoft.com/office/officeart/2005/8/layout/hProcess11"/>
    <dgm:cxn modelId="{B7698B3C-4CEB-4CDC-9DD9-DA75F07AA36A}" type="presOf" srcId="{A18D61F2-89F3-44E2-9D8E-7FADF4AA9703}" destId="{87A0ECE8-1002-404F-A27F-213F23D5BCBF}" srcOrd="0" destOrd="0" presId="urn:microsoft.com/office/officeart/2005/8/layout/hProcess11"/>
    <dgm:cxn modelId="{3298B45F-309B-46BB-BB3F-E34FE60EAB45}" srcId="{C4B57A25-488C-42DC-AE41-35F871440443}" destId="{072807AD-6390-47A1-A5E2-7356443A01EF}" srcOrd="0" destOrd="0" parTransId="{2D0A1021-B114-4B7A-9C39-68C14F537C5F}" sibTransId="{30B2BACA-2AB5-4EA6-A1D0-6E933962F3D8}"/>
    <dgm:cxn modelId="{574BCF65-2253-44FF-9E22-C62DE685BCCB}" srcId="{C4B57A25-488C-42DC-AE41-35F871440443}" destId="{A18D61F2-89F3-44E2-9D8E-7FADF4AA9703}" srcOrd="5" destOrd="0" parTransId="{3E00A5B2-9028-4A18-8175-5395E9FFD2F9}" sibTransId="{01BB37F0-B496-4C23-825A-D3C5CE51D383}"/>
    <dgm:cxn modelId="{FE731246-39B3-4960-8D4C-BEE02DBB856E}" type="presOf" srcId="{6D322039-F988-4C89-8393-22F852BA6056}" destId="{F0DAA7F2-8A38-419E-BFCA-3152532E3AED}" srcOrd="0" destOrd="0" presId="urn:microsoft.com/office/officeart/2005/8/layout/hProcess11"/>
    <dgm:cxn modelId="{D228E493-9E19-45A4-9D87-8820B17DB4B7}" type="presOf" srcId="{C4B57A25-488C-42DC-AE41-35F871440443}" destId="{00199B47-FF1F-47CC-9D9A-5570B0660996}" srcOrd="0" destOrd="0" presId="urn:microsoft.com/office/officeart/2005/8/layout/hProcess11"/>
    <dgm:cxn modelId="{CF2BE6A1-A08C-4F6F-910E-824D140F05FD}" srcId="{C4B57A25-488C-42DC-AE41-35F871440443}" destId="{56008BD9-186C-47AA-A854-C233C1EC250B}" srcOrd="1" destOrd="0" parTransId="{824FECAB-BDF5-4345-BEFE-79EA128A2F95}" sibTransId="{B08B83F8-2F2F-473A-BF49-B6588586535F}"/>
    <dgm:cxn modelId="{260FDDA8-0E3C-46C0-95E9-CAAEEBF62743}" type="presOf" srcId="{56008BD9-186C-47AA-A854-C233C1EC250B}" destId="{EBA71095-814D-43F4-AD55-48D3AF11F5BE}" srcOrd="0" destOrd="0" presId="urn:microsoft.com/office/officeart/2005/8/layout/hProcess11"/>
    <dgm:cxn modelId="{1E1DEBC1-23D1-4CEE-AFD5-A16A73C3112D}" srcId="{C4B57A25-488C-42DC-AE41-35F871440443}" destId="{33856196-1544-4C68-B6C1-3A9AA56EE962}" srcOrd="4" destOrd="0" parTransId="{B21952AF-0872-41CF-A720-64DF8D4FB0AF}" sibTransId="{FFB2BA04-C61B-4A0B-A093-67A2374E52EE}"/>
    <dgm:cxn modelId="{A14610C6-ECCA-4E3F-9679-81B67C4CCC88}" srcId="{C4B57A25-488C-42DC-AE41-35F871440443}" destId="{3E81A9B8-755C-4398-90CF-4BF1A6FB8FD2}" srcOrd="3" destOrd="0" parTransId="{FDCB3789-77AF-468C-B0B2-3682EBB82EE1}" sibTransId="{E3B66E22-40E9-47BC-A051-C9D79F6A192C}"/>
    <dgm:cxn modelId="{1B22EDC9-CAA9-46D9-94B2-12764151DE86}" type="presOf" srcId="{072807AD-6390-47A1-A5E2-7356443A01EF}" destId="{25E6A6F4-52B4-4C1D-ABF7-48FEFEBE7722}" srcOrd="0" destOrd="0" presId="urn:microsoft.com/office/officeart/2005/8/layout/hProcess11"/>
    <dgm:cxn modelId="{FE6A7DD6-9798-49B7-B200-9246C4974DEA}" srcId="{C4B57A25-488C-42DC-AE41-35F871440443}" destId="{6D322039-F988-4C89-8393-22F852BA6056}" srcOrd="2" destOrd="0" parTransId="{2E20F910-885C-482F-B358-61E8A898A8B1}" sibTransId="{B6E2A131-2AB0-494B-B9AA-50A6E7EA0520}"/>
    <dgm:cxn modelId="{F7DF21FA-39B4-4282-B22F-6C814A22ADA6}" type="presOf" srcId="{3E81A9B8-755C-4398-90CF-4BF1A6FB8FD2}" destId="{163A4C09-4421-4C57-9B37-33103186AFBB}" srcOrd="0" destOrd="0" presId="urn:microsoft.com/office/officeart/2005/8/layout/hProcess11"/>
    <dgm:cxn modelId="{37CE1085-3EC9-4B59-A010-12E3B9651079}" type="presParOf" srcId="{00199B47-FF1F-47CC-9D9A-5570B0660996}" destId="{FBBDE586-11D9-47E4-9408-22745E10FA4B}" srcOrd="0" destOrd="0" presId="urn:microsoft.com/office/officeart/2005/8/layout/hProcess11"/>
    <dgm:cxn modelId="{A5C1C236-702F-405D-AFD7-709367AE5C16}" type="presParOf" srcId="{00199B47-FF1F-47CC-9D9A-5570B0660996}" destId="{99370475-939B-48E3-9839-65CD3B813D74}" srcOrd="1" destOrd="0" presId="urn:microsoft.com/office/officeart/2005/8/layout/hProcess11"/>
    <dgm:cxn modelId="{EDF9D7A0-DF25-47D0-93A0-532F171ED6FA}" type="presParOf" srcId="{99370475-939B-48E3-9839-65CD3B813D74}" destId="{9BE0A833-BA15-46EE-94EE-85C816BCE67A}" srcOrd="0" destOrd="0" presId="urn:microsoft.com/office/officeart/2005/8/layout/hProcess11"/>
    <dgm:cxn modelId="{221921C4-1522-4EC0-9F43-FD56E247EF82}" type="presParOf" srcId="{9BE0A833-BA15-46EE-94EE-85C816BCE67A}" destId="{25E6A6F4-52B4-4C1D-ABF7-48FEFEBE7722}" srcOrd="0" destOrd="0" presId="urn:microsoft.com/office/officeart/2005/8/layout/hProcess11"/>
    <dgm:cxn modelId="{00CE7B52-88DE-4877-82E5-021AB49B4D83}" type="presParOf" srcId="{9BE0A833-BA15-46EE-94EE-85C816BCE67A}" destId="{4FBA529C-148A-42B8-BC35-5B40D6758D33}" srcOrd="1" destOrd="0" presId="urn:microsoft.com/office/officeart/2005/8/layout/hProcess11"/>
    <dgm:cxn modelId="{4724A226-733B-4500-82B1-8544F68CBABB}" type="presParOf" srcId="{9BE0A833-BA15-46EE-94EE-85C816BCE67A}" destId="{82FF0D09-5BD8-410E-AB77-91EC092C5535}" srcOrd="2" destOrd="0" presId="urn:microsoft.com/office/officeart/2005/8/layout/hProcess11"/>
    <dgm:cxn modelId="{D92738FD-75F5-4AE6-A755-6A352C61AC8E}" type="presParOf" srcId="{99370475-939B-48E3-9839-65CD3B813D74}" destId="{E82F089B-171F-4C26-95D8-EADD2E7925C1}" srcOrd="1" destOrd="0" presId="urn:microsoft.com/office/officeart/2005/8/layout/hProcess11"/>
    <dgm:cxn modelId="{F997FB91-ECBC-47C7-9BF0-B26D9015CDC4}" type="presParOf" srcId="{99370475-939B-48E3-9839-65CD3B813D74}" destId="{B745C806-4EA0-44B2-9999-C374CA2AE602}" srcOrd="2" destOrd="0" presId="urn:microsoft.com/office/officeart/2005/8/layout/hProcess11"/>
    <dgm:cxn modelId="{A1FBECB7-29E4-4D8C-97A3-1D1FCCC2FC19}" type="presParOf" srcId="{B745C806-4EA0-44B2-9999-C374CA2AE602}" destId="{EBA71095-814D-43F4-AD55-48D3AF11F5BE}" srcOrd="0" destOrd="0" presId="urn:microsoft.com/office/officeart/2005/8/layout/hProcess11"/>
    <dgm:cxn modelId="{71BDFA65-6C0F-4A26-AC6E-92E2AD7AE9C8}" type="presParOf" srcId="{B745C806-4EA0-44B2-9999-C374CA2AE602}" destId="{F5F3C87E-4D0D-43E1-B09E-6ECC4EFB47BB}" srcOrd="1" destOrd="0" presId="urn:microsoft.com/office/officeart/2005/8/layout/hProcess11"/>
    <dgm:cxn modelId="{DB2B9E82-A167-49DE-BF82-3FA4D3337D32}" type="presParOf" srcId="{B745C806-4EA0-44B2-9999-C374CA2AE602}" destId="{14AF300D-6C0E-4E0C-9089-5613E8C434F1}" srcOrd="2" destOrd="0" presId="urn:microsoft.com/office/officeart/2005/8/layout/hProcess11"/>
    <dgm:cxn modelId="{746F0C58-0B3C-431C-8A86-1407539E9A91}" type="presParOf" srcId="{99370475-939B-48E3-9839-65CD3B813D74}" destId="{709D6D88-F108-4FAC-B030-C4D0700AE060}" srcOrd="3" destOrd="0" presId="urn:microsoft.com/office/officeart/2005/8/layout/hProcess11"/>
    <dgm:cxn modelId="{223C3876-ADD9-4BC5-915B-5848826165C2}" type="presParOf" srcId="{99370475-939B-48E3-9839-65CD3B813D74}" destId="{007C8441-DC33-4811-8170-AA419C9097DC}" srcOrd="4" destOrd="0" presId="urn:microsoft.com/office/officeart/2005/8/layout/hProcess11"/>
    <dgm:cxn modelId="{D1F14A9F-105F-421A-B7AD-D19BB5ADBC89}" type="presParOf" srcId="{007C8441-DC33-4811-8170-AA419C9097DC}" destId="{F0DAA7F2-8A38-419E-BFCA-3152532E3AED}" srcOrd="0" destOrd="0" presId="urn:microsoft.com/office/officeart/2005/8/layout/hProcess11"/>
    <dgm:cxn modelId="{ADC1FFEF-C9A5-4D7F-B20A-82589EE64AF2}" type="presParOf" srcId="{007C8441-DC33-4811-8170-AA419C9097DC}" destId="{6ADA62D8-C8D9-443C-8424-1B7AFD50D27C}" srcOrd="1" destOrd="0" presId="urn:microsoft.com/office/officeart/2005/8/layout/hProcess11"/>
    <dgm:cxn modelId="{A75F8FB7-1CEE-41C1-B5A8-9F9B5D969932}" type="presParOf" srcId="{007C8441-DC33-4811-8170-AA419C9097DC}" destId="{FDC82C53-5782-459E-89D1-D71B9DFCEE7B}" srcOrd="2" destOrd="0" presId="urn:microsoft.com/office/officeart/2005/8/layout/hProcess11"/>
    <dgm:cxn modelId="{C35BD5BF-2C47-49E0-AB51-3F8F940256F2}" type="presParOf" srcId="{99370475-939B-48E3-9839-65CD3B813D74}" destId="{A078417B-0496-4FC8-8120-840462DD517E}" srcOrd="5" destOrd="0" presId="urn:microsoft.com/office/officeart/2005/8/layout/hProcess11"/>
    <dgm:cxn modelId="{E33A48C2-DCB5-4733-B6A2-26A22DF758F5}" type="presParOf" srcId="{99370475-939B-48E3-9839-65CD3B813D74}" destId="{C1A3FCC6-5B8D-4F81-838D-7F00B9E08AF0}" srcOrd="6" destOrd="0" presId="urn:microsoft.com/office/officeart/2005/8/layout/hProcess11"/>
    <dgm:cxn modelId="{37FE77EE-C6FC-44E9-8476-8F7FF5CC3365}" type="presParOf" srcId="{C1A3FCC6-5B8D-4F81-838D-7F00B9E08AF0}" destId="{163A4C09-4421-4C57-9B37-33103186AFBB}" srcOrd="0" destOrd="0" presId="urn:microsoft.com/office/officeart/2005/8/layout/hProcess11"/>
    <dgm:cxn modelId="{3C1D86A1-04DD-4AD1-8D7F-ECD9C20DF3CD}" type="presParOf" srcId="{C1A3FCC6-5B8D-4F81-838D-7F00B9E08AF0}" destId="{77332518-9879-4F45-92E9-2DE70FA072FB}" srcOrd="1" destOrd="0" presId="urn:microsoft.com/office/officeart/2005/8/layout/hProcess11"/>
    <dgm:cxn modelId="{A8DAF445-0976-45DD-BB24-6FFAF844CAE6}" type="presParOf" srcId="{C1A3FCC6-5B8D-4F81-838D-7F00B9E08AF0}" destId="{E7E99B0F-A790-4FA0-A30D-FEC72C4ABD37}" srcOrd="2" destOrd="0" presId="urn:microsoft.com/office/officeart/2005/8/layout/hProcess11"/>
    <dgm:cxn modelId="{B4AB3FE4-5A4A-4E49-A4B2-0CB5A7592E2A}" type="presParOf" srcId="{99370475-939B-48E3-9839-65CD3B813D74}" destId="{D1C84C83-42E7-4E66-B1FF-D67983074341}" srcOrd="7" destOrd="0" presId="urn:microsoft.com/office/officeart/2005/8/layout/hProcess11"/>
    <dgm:cxn modelId="{F17147F2-3C36-4B3F-9103-6250DE221D16}" type="presParOf" srcId="{99370475-939B-48E3-9839-65CD3B813D74}" destId="{22F2E71E-7D9E-468D-8F5C-EE06E5E598F1}" srcOrd="8" destOrd="0" presId="urn:microsoft.com/office/officeart/2005/8/layout/hProcess11"/>
    <dgm:cxn modelId="{0335D77A-E2C1-4675-B704-34914D1281FE}" type="presParOf" srcId="{22F2E71E-7D9E-468D-8F5C-EE06E5E598F1}" destId="{16E64433-AE1E-457D-8411-9D798BF5D969}" srcOrd="0" destOrd="0" presId="urn:microsoft.com/office/officeart/2005/8/layout/hProcess11"/>
    <dgm:cxn modelId="{2BA4314C-EA52-43FC-BDC4-735382286C0E}" type="presParOf" srcId="{22F2E71E-7D9E-468D-8F5C-EE06E5E598F1}" destId="{9CF6D7AA-FA19-4539-ADE9-4885A37F45B7}" srcOrd="1" destOrd="0" presId="urn:microsoft.com/office/officeart/2005/8/layout/hProcess11"/>
    <dgm:cxn modelId="{EFB7C605-D276-4D91-A4B0-BFF69001E926}" type="presParOf" srcId="{22F2E71E-7D9E-468D-8F5C-EE06E5E598F1}" destId="{C5284D8F-14AD-46A9-852F-EB4A57C248D4}" srcOrd="2" destOrd="0" presId="urn:microsoft.com/office/officeart/2005/8/layout/hProcess11"/>
    <dgm:cxn modelId="{C4300638-ED1D-45D9-BE55-41C73B708AF4}" type="presParOf" srcId="{99370475-939B-48E3-9839-65CD3B813D74}" destId="{F8BE2408-46F2-440D-97C9-A4CC97CF7905}" srcOrd="9" destOrd="0" presId="urn:microsoft.com/office/officeart/2005/8/layout/hProcess11"/>
    <dgm:cxn modelId="{31B5E6FC-F370-4E93-9437-A34EEB34A2ED}" type="presParOf" srcId="{99370475-939B-48E3-9839-65CD3B813D74}" destId="{03616111-EA3F-42A6-82EC-80984F41081F}" srcOrd="10" destOrd="0" presId="urn:microsoft.com/office/officeart/2005/8/layout/hProcess11"/>
    <dgm:cxn modelId="{2E8F7206-4C78-4476-9C9A-E49DA4DB7313}" type="presParOf" srcId="{03616111-EA3F-42A6-82EC-80984F41081F}" destId="{87A0ECE8-1002-404F-A27F-213F23D5BCBF}" srcOrd="0" destOrd="0" presId="urn:microsoft.com/office/officeart/2005/8/layout/hProcess11"/>
    <dgm:cxn modelId="{6263BEE1-C36E-41C4-AD62-6CEFA3C2F27F}" type="presParOf" srcId="{03616111-EA3F-42A6-82EC-80984F41081F}" destId="{52B70990-694F-4EC7-8C89-D0EE122E9E09}" srcOrd="1" destOrd="0" presId="urn:microsoft.com/office/officeart/2005/8/layout/hProcess11"/>
    <dgm:cxn modelId="{A6F5C3A3-373C-44A7-802C-2F084E563B7E}" type="presParOf" srcId="{03616111-EA3F-42A6-82EC-80984F41081F}" destId="{9D545412-F536-4A9B-B622-30F5227D319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2956EA-1F87-43A3-A1DC-4E4FE5D4026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A9B08B8-FBC7-4482-8F82-93C8FFC5C119}">
      <dgm:prSet/>
      <dgm:spPr/>
      <dgm:t>
        <a:bodyPr/>
        <a:lstStyle/>
        <a:p>
          <a:pPr rtl="0"/>
          <a:r>
            <a:rPr lang="fr-FR" b="1" dirty="0"/>
            <a:t>A: </a:t>
          </a:r>
          <a:r>
            <a:rPr lang="cs-CZ" b="1" dirty="0"/>
            <a:t>Analýza a zjišťování příležitostí – příklady aktivit</a:t>
          </a:r>
          <a:r>
            <a:rPr lang="fr-FR" b="1" i="1" dirty="0"/>
            <a:t>:</a:t>
          </a:r>
          <a:endParaRPr lang="en-US" dirty="0"/>
        </a:p>
      </dgm:t>
    </dgm:pt>
    <dgm:pt modelId="{EE93CA19-8C01-40FB-BA47-D30D76F151E4}" type="parTrans" cxnId="{A12E8A7B-E1C0-41C7-AFD7-9F68B92C58CC}">
      <dgm:prSet/>
      <dgm:spPr/>
      <dgm:t>
        <a:bodyPr/>
        <a:lstStyle/>
        <a:p>
          <a:endParaRPr lang="en-US"/>
        </a:p>
      </dgm:t>
    </dgm:pt>
    <dgm:pt modelId="{7B6C8C64-A51B-4EC2-A8E8-89B73037BA76}" type="sibTrans" cxnId="{A12E8A7B-E1C0-41C7-AFD7-9F68B92C58CC}">
      <dgm:prSet/>
      <dgm:spPr/>
      <dgm:t>
        <a:bodyPr/>
        <a:lstStyle/>
        <a:p>
          <a:endParaRPr lang="en-US"/>
        </a:p>
      </dgm:t>
    </dgm:pt>
    <dgm:pt modelId="{6081B3B3-7639-48F1-92C2-F3E182DF10CE}">
      <dgm:prSet/>
      <dgm:spPr/>
      <dgm:t>
        <a:bodyPr/>
        <a:lstStyle/>
        <a:p>
          <a:pPr rtl="0"/>
          <a:r>
            <a:rPr lang="cs-CZ" i="1" dirty="0"/>
            <a:t>Zamyslete se nad tím, v čem jste dobří, a sestavte si seznam. Na základě vytvořeného seznamu popřemýšlejte nad tím, jaké obchodní příležitosti by vám mohly přinést vaše silné stránky.</a:t>
          </a:r>
          <a:endParaRPr lang="en-US" dirty="0"/>
        </a:p>
      </dgm:t>
    </dgm:pt>
    <dgm:pt modelId="{1D2E0A9A-FF2D-4856-BE0C-A5FCED5BA10B}" type="parTrans" cxnId="{025D5900-93D4-494E-9362-2298BC2C70ED}">
      <dgm:prSet/>
      <dgm:spPr/>
      <dgm:t>
        <a:bodyPr/>
        <a:lstStyle/>
        <a:p>
          <a:endParaRPr lang="en-US"/>
        </a:p>
      </dgm:t>
    </dgm:pt>
    <dgm:pt modelId="{F714021B-A61A-4D0C-9201-1FFBCC993AFC}" type="sibTrans" cxnId="{025D5900-93D4-494E-9362-2298BC2C70ED}">
      <dgm:prSet/>
      <dgm:spPr/>
      <dgm:t>
        <a:bodyPr/>
        <a:lstStyle/>
        <a:p>
          <a:endParaRPr lang="en-US"/>
        </a:p>
      </dgm:t>
    </dgm:pt>
    <dgm:pt modelId="{47BAA4E2-435F-43D0-854C-7D691B85AD27}">
      <dgm:prSet/>
      <dgm:spPr/>
      <dgm:t>
        <a:bodyPr/>
        <a:lstStyle/>
        <a:p>
          <a:pPr rtl="0"/>
          <a:r>
            <a:rPr lang="en-GB" b="1" i="1" dirty="0"/>
            <a:t>B: </a:t>
          </a:r>
          <a:r>
            <a:rPr lang="cs-CZ" b="1" i="1" dirty="0"/>
            <a:t>Kreativita</a:t>
          </a:r>
          <a:r>
            <a:rPr lang="en-GB" b="1" i="1" dirty="0"/>
            <a:t> – </a:t>
          </a:r>
          <a:r>
            <a:rPr lang="cs-CZ" b="1" i="1" dirty="0"/>
            <a:t>příklady aktivit</a:t>
          </a:r>
          <a:r>
            <a:rPr lang="en-GB" b="1" i="1" dirty="0"/>
            <a:t>:</a:t>
          </a:r>
          <a:endParaRPr lang="en-US" dirty="0"/>
        </a:p>
      </dgm:t>
    </dgm:pt>
    <dgm:pt modelId="{56E90628-4A89-45B4-8537-D31F2421C8C5}" type="parTrans" cxnId="{AF2D3E1E-F0D5-4FDF-AD5B-10E2624C28D3}">
      <dgm:prSet/>
      <dgm:spPr/>
      <dgm:t>
        <a:bodyPr/>
        <a:lstStyle/>
        <a:p>
          <a:endParaRPr lang="en-US"/>
        </a:p>
      </dgm:t>
    </dgm:pt>
    <dgm:pt modelId="{8F7C34E1-4769-43BE-B3C8-5F4717E82221}" type="sibTrans" cxnId="{AF2D3E1E-F0D5-4FDF-AD5B-10E2624C28D3}">
      <dgm:prSet/>
      <dgm:spPr/>
      <dgm:t>
        <a:bodyPr/>
        <a:lstStyle/>
        <a:p>
          <a:endParaRPr lang="en-US"/>
        </a:p>
      </dgm:t>
    </dgm:pt>
    <dgm:pt modelId="{6CBE3A43-76A6-4461-97E4-BC63CE882FB0}">
      <dgm:prSet/>
      <dgm:spPr/>
      <dgm:t>
        <a:bodyPr/>
        <a:lstStyle/>
        <a:p>
          <a:pPr rtl="0"/>
          <a:r>
            <a:rPr lang="cs-CZ" i="1" dirty="0"/>
            <a:t>Využijte brainstorming ve vaší skupině a zjistěte, jaké jsou potřeby lidí ve skupině</a:t>
          </a:r>
          <a:r>
            <a:rPr lang="fr-FR" i="1" dirty="0"/>
            <a:t>.</a:t>
          </a:r>
          <a:r>
            <a:rPr lang="cs-CZ" i="1" dirty="0"/>
            <a:t> Poté prostřednictvím </a:t>
          </a:r>
          <a:r>
            <a:rPr lang="cs-CZ" i="1" dirty="0" err="1"/>
            <a:t>storyboardu</a:t>
          </a:r>
          <a:r>
            <a:rPr lang="cs-CZ" i="1" dirty="0"/>
            <a:t> představte své kreativní podnikatelské nápady, které by lidi ve skupině mohly zaujmout.</a:t>
          </a:r>
          <a:endParaRPr lang="en-US" dirty="0"/>
        </a:p>
      </dgm:t>
    </dgm:pt>
    <dgm:pt modelId="{6C20B361-CB72-419C-8B68-946A0E19A111}" type="parTrans" cxnId="{1255CF23-F74A-4FD4-85DF-5D168C73A6B0}">
      <dgm:prSet/>
      <dgm:spPr/>
      <dgm:t>
        <a:bodyPr/>
        <a:lstStyle/>
        <a:p>
          <a:endParaRPr lang="en-US"/>
        </a:p>
      </dgm:t>
    </dgm:pt>
    <dgm:pt modelId="{CE1A9F47-7188-424F-B500-FBE655536D0B}" type="sibTrans" cxnId="{1255CF23-F74A-4FD4-85DF-5D168C73A6B0}">
      <dgm:prSet/>
      <dgm:spPr/>
      <dgm:t>
        <a:bodyPr/>
        <a:lstStyle/>
        <a:p>
          <a:endParaRPr lang="en-US"/>
        </a:p>
      </dgm:t>
    </dgm:pt>
    <dgm:pt modelId="{2BF4DD5A-D03E-43CC-9588-9094DB021101}">
      <dgm:prSet/>
      <dgm:spPr/>
      <dgm:t>
        <a:bodyPr/>
        <a:lstStyle/>
        <a:p>
          <a:pPr rtl="0"/>
          <a:r>
            <a:rPr lang="cs-CZ" i="1" dirty="0"/>
            <a:t>Zkuste použít metody kreativního řešení problémů při hledání toho, jak nakládat s odpady: Identifikujte problém / Shromážděte údaje a formulujte výzvu / Prozkoumejte nápady a navrhněte řešení / Vypracujte akční plán a poznamenejte si, jak budete hodnotit účinnost svého řešení.</a:t>
          </a:r>
          <a:endParaRPr lang="en-US" dirty="0"/>
        </a:p>
      </dgm:t>
    </dgm:pt>
    <dgm:pt modelId="{FA6C83C9-DC04-445D-AF46-E31DBAEC2069}" type="parTrans" cxnId="{7FA16895-0276-4FA3-A77D-46F225A89B60}">
      <dgm:prSet/>
      <dgm:spPr/>
      <dgm:t>
        <a:bodyPr/>
        <a:lstStyle/>
        <a:p>
          <a:endParaRPr lang="en-US"/>
        </a:p>
      </dgm:t>
    </dgm:pt>
    <dgm:pt modelId="{4D7139E4-8C26-42AE-A38F-4DC11FBB3F85}" type="sibTrans" cxnId="{7FA16895-0276-4FA3-A77D-46F225A89B60}">
      <dgm:prSet/>
      <dgm:spPr/>
      <dgm:t>
        <a:bodyPr/>
        <a:lstStyle/>
        <a:p>
          <a:endParaRPr lang="en-US"/>
        </a:p>
      </dgm:t>
    </dgm:pt>
    <dgm:pt modelId="{CDF7CFE8-2C92-4454-86D0-DCFC36FF3012}">
      <dgm:prSet/>
      <dgm:spPr/>
      <dgm:t>
        <a:bodyPr/>
        <a:lstStyle/>
        <a:p>
          <a:pPr rtl="0"/>
          <a:r>
            <a:rPr lang="cs-CZ" i="1" dirty="0"/>
            <a:t>Vezměte váš základní produkt/službu a zkuste ho/ji nějakým způsobem změnit k zajímavějšímu/atraktivnějšímu.</a:t>
          </a:r>
        </a:p>
      </dgm:t>
    </dgm:pt>
    <dgm:pt modelId="{DD7F6EC3-7381-49E0-916E-EA3D609691C7}" type="parTrans" cxnId="{051D6BB7-02AA-4257-BC69-DF54546A8F54}">
      <dgm:prSet/>
      <dgm:spPr/>
      <dgm:t>
        <a:bodyPr/>
        <a:lstStyle/>
        <a:p>
          <a:endParaRPr lang="cs-CZ"/>
        </a:p>
      </dgm:t>
    </dgm:pt>
    <dgm:pt modelId="{C2E36C27-60F1-4768-9128-21A36A468DF4}" type="sibTrans" cxnId="{051D6BB7-02AA-4257-BC69-DF54546A8F54}">
      <dgm:prSet/>
      <dgm:spPr/>
      <dgm:t>
        <a:bodyPr/>
        <a:lstStyle/>
        <a:p>
          <a:endParaRPr lang="cs-CZ"/>
        </a:p>
      </dgm:t>
    </dgm:pt>
    <dgm:pt modelId="{A84AC7DD-23A3-45BB-969B-84498C8354E5}">
      <dgm:prSet/>
      <dgm:spPr/>
      <dgm:t>
        <a:bodyPr/>
        <a:lstStyle/>
        <a:p>
          <a:pPr rtl="0"/>
          <a:r>
            <a:rPr lang="cs-CZ" i="1" dirty="0"/>
            <a:t>Zkuste najít na trhu mezeru - rozpoznejte neuspokojenou potřebu v životě zákazníka, co na trhu chybí a po čem by byla poptávka.</a:t>
          </a:r>
        </a:p>
      </dgm:t>
    </dgm:pt>
    <dgm:pt modelId="{83FB8C82-E760-4EEB-BD0D-ED1EB123A996}" type="parTrans" cxnId="{09B47D10-6454-4EFA-92E9-F4C46CE73DF6}">
      <dgm:prSet/>
      <dgm:spPr/>
      <dgm:t>
        <a:bodyPr/>
        <a:lstStyle/>
        <a:p>
          <a:endParaRPr lang="cs-CZ"/>
        </a:p>
      </dgm:t>
    </dgm:pt>
    <dgm:pt modelId="{BC36EFF9-22B4-4A06-97C2-BBCF6F54E8B1}" type="sibTrans" cxnId="{09B47D10-6454-4EFA-92E9-F4C46CE73DF6}">
      <dgm:prSet/>
      <dgm:spPr/>
      <dgm:t>
        <a:bodyPr/>
        <a:lstStyle/>
        <a:p>
          <a:endParaRPr lang="cs-CZ"/>
        </a:p>
      </dgm:t>
    </dgm:pt>
    <dgm:pt modelId="{137FC591-1912-4798-A045-EE9635EA9F51}" type="pres">
      <dgm:prSet presAssocID="{572956EA-1F87-43A3-A1DC-4E4FE5D40262}" presName="linear" presStyleCnt="0">
        <dgm:presLayoutVars>
          <dgm:animLvl val="lvl"/>
          <dgm:resizeHandles val="exact"/>
        </dgm:presLayoutVars>
      </dgm:prSet>
      <dgm:spPr/>
    </dgm:pt>
    <dgm:pt modelId="{D7DADF3F-4572-4047-ABAD-D2C6497584E2}" type="pres">
      <dgm:prSet presAssocID="{8A9B08B8-FBC7-4482-8F82-93C8FFC5C119}" presName="parentText" presStyleLbl="node1" presStyleIdx="0" presStyleCnt="2" custLinFactNeighborY="-1377">
        <dgm:presLayoutVars>
          <dgm:chMax val="0"/>
          <dgm:bulletEnabled val="1"/>
        </dgm:presLayoutVars>
      </dgm:prSet>
      <dgm:spPr/>
    </dgm:pt>
    <dgm:pt modelId="{33667B9E-9A65-469F-A42A-6A707E0F9FD1}" type="pres">
      <dgm:prSet presAssocID="{8A9B08B8-FBC7-4482-8F82-93C8FFC5C119}" presName="childText" presStyleLbl="revTx" presStyleIdx="0" presStyleCnt="2">
        <dgm:presLayoutVars>
          <dgm:bulletEnabled val="1"/>
        </dgm:presLayoutVars>
      </dgm:prSet>
      <dgm:spPr/>
    </dgm:pt>
    <dgm:pt modelId="{F295AE71-F289-4830-B336-0C02D9876FCF}" type="pres">
      <dgm:prSet presAssocID="{47BAA4E2-435F-43D0-854C-7D691B85AD2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F96EF0B-AF03-4E55-85BA-BDAAB7192374}" type="pres">
      <dgm:prSet presAssocID="{47BAA4E2-435F-43D0-854C-7D691B85AD2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25D5900-93D4-494E-9362-2298BC2C70ED}" srcId="{8A9B08B8-FBC7-4482-8F82-93C8FFC5C119}" destId="{6081B3B3-7639-48F1-92C2-F3E182DF10CE}" srcOrd="0" destOrd="0" parTransId="{1D2E0A9A-FF2D-4856-BE0C-A5FCED5BA10B}" sibTransId="{F714021B-A61A-4D0C-9201-1FFBCC993AFC}"/>
    <dgm:cxn modelId="{09B47D10-6454-4EFA-92E9-F4C46CE73DF6}" srcId="{8A9B08B8-FBC7-4482-8F82-93C8FFC5C119}" destId="{A84AC7DD-23A3-45BB-969B-84498C8354E5}" srcOrd="2" destOrd="0" parTransId="{83FB8C82-E760-4EEB-BD0D-ED1EB123A996}" sibTransId="{BC36EFF9-22B4-4A06-97C2-BBCF6F54E8B1}"/>
    <dgm:cxn modelId="{322C2A18-C782-4713-AD31-445FE31F1F99}" type="presOf" srcId="{8A9B08B8-FBC7-4482-8F82-93C8FFC5C119}" destId="{D7DADF3F-4572-4047-ABAD-D2C6497584E2}" srcOrd="0" destOrd="0" presId="urn:microsoft.com/office/officeart/2005/8/layout/vList2"/>
    <dgm:cxn modelId="{AF2D3E1E-F0D5-4FDF-AD5B-10E2624C28D3}" srcId="{572956EA-1F87-43A3-A1DC-4E4FE5D40262}" destId="{47BAA4E2-435F-43D0-854C-7D691B85AD27}" srcOrd="1" destOrd="0" parTransId="{56E90628-4A89-45B4-8537-D31F2421C8C5}" sibTransId="{8F7C34E1-4769-43BE-B3C8-5F4717E82221}"/>
    <dgm:cxn modelId="{1255CF23-F74A-4FD4-85DF-5D168C73A6B0}" srcId="{47BAA4E2-435F-43D0-854C-7D691B85AD27}" destId="{6CBE3A43-76A6-4461-97E4-BC63CE882FB0}" srcOrd="0" destOrd="0" parTransId="{6C20B361-CB72-419C-8B68-946A0E19A111}" sibTransId="{CE1A9F47-7188-424F-B500-FBE655536D0B}"/>
    <dgm:cxn modelId="{C104C52C-67F4-44F4-BD46-E0B6DF496BED}" type="presOf" srcId="{6081B3B3-7639-48F1-92C2-F3E182DF10CE}" destId="{33667B9E-9A65-469F-A42A-6A707E0F9FD1}" srcOrd="0" destOrd="0" presId="urn:microsoft.com/office/officeart/2005/8/layout/vList2"/>
    <dgm:cxn modelId="{00CC002E-4091-4139-B055-FF6FBC083DA7}" type="presOf" srcId="{572956EA-1F87-43A3-A1DC-4E4FE5D40262}" destId="{137FC591-1912-4798-A045-EE9635EA9F51}" srcOrd="0" destOrd="0" presId="urn:microsoft.com/office/officeart/2005/8/layout/vList2"/>
    <dgm:cxn modelId="{208EA734-000E-4A34-B8D8-39FE32FBE1E3}" type="presOf" srcId="{CDF7CFE8-2C92-4454-86D0-DCFC36FF3012}" destId="{33667B9E-9A65-469F-A42A-6A707E0F9FD1}" srcOrd="0" destOrd="1" presId="urn:microsoft.com/office/officeart/2005/8/layout/vList2"/>
    <dgm:cxn modelId="{24F19D48-4548-4DD0-9A3D-868DE6C109CF}" type="presOf" srcId="{47BAA4E2-435F-43D0-854C-7D691B85AD27}" destId="{F295AE71-F289-4830-B336-0C02D9876FCF}" srcOrd="0" destOrd="0" presId="urn:microsoft.com/office/officeart/2005/8/layout/vList2"/>
    <dgm:cxn modelId="{A12E8A7B-E1C0-41C7-AFD7-9F68B92C58CC}" srcId="{572956EA-1F87-43A3-A1DC-4E4FE5D40262}" destId="{8A9B08B8-FBC7-4482-8F82-93C8FFC5C119}" srcOrd="0" destOrd="0" parTransId="{EE93CA19-8C01-40FB-BA47-D30D76F151E4}" sibTransId="{7B6C8C64-A51B-4EC2-A8E8-89B73037BA76}"/>
    <dgm:cxn modelId="{7FA16895-0276-4FA3-A77D-46F225A89B60}" srcId="{47BAA4E2-435F-43D0-854C-7D691B85AD27}" destId="{2BF4DD5A-D03E-43CC-9588-9094DB021101}" srcOrd="1" destOrd="0" parTransId="{FA6C83C9-DC04-445D-AF46-E31DBAEC2069}" sibTransId="{4D7139E4-8C26-42AE-A38F-4DC11FBB3F85}"/>
    <dgm:cxn modelId="{ADD806AE-6F85-48AF-A998-AA89349E753E}" type="presOf" srcId="{A84AC7DD-23A3-45BB-969B-84498C8354E5}" destId="{33667B9E-9A65-469F-A42A-6A707E0F9FD1}" srcOrd="0" destOrd="2" presId="urn:microsoft.com/office/officeart/2005/8/layout/vList2"/>
    <dgm:cxn modelId="{051D6BB7-02AA-4257-BC69-DF54546A8F54}" srcId="{8A9B08B8-FBC7-4482-8F82-93C8FFC5C119}" destId="{CDF7CFE8-2C92-4454-86D0-DCFC36FF3012}" srcOrd="1" destOrd="0" parTransId="{DD7F6EC3-7381-49E0-916E-EA3D609691C7}" sibTransId="{C2E36C27-60F1-4768-9128-21A36A468DF4}"/>
    <dgm:cxn modelId="{3567C8D9-87F7-4516-A97C-159D8394D43D}" type="presOf" srcId="{2BF4DD5A-D03E-43CC-9588-9094DB021101}" destId="{BF96EF0B-AF03-4E55-85BA-BDAAB7192374}" srcOrd="0" destOrd="1" presId="urn:microsoft.com/office/officeart/2005/8/layout/vList2"/>
    <dgm:cxn modelId="{529F1BFE-EFDE-4BC1-AE48-AAAF97A421FD}" type="presOf" srcId="{6CBE3A43-76A6-4461-97E4-BC63CE882FB0}" destId="{BF96EF0B-AF03-4E55-85BA-BDAAB7192374}" srcOrd="0" destOrd="0" presId="urn:microsoft.com/office/officeart/2005/8/layout/vList2"/>
    <dgm:cxn modelId="{6ED1AB46-3475-4915-B5F9-D3A4582AC5BE}" type="presParOf" srcId="{137FC591-1912-4798-A045-EE9635EA9F51}" destId="{D7DADF3F-4572-4047-ABAD-D2C6497584E2}" srcOrd="0" destOrd="0" presId="urn:microsoft.com/office/officeart/2005/8/layout/vList2"/>
    <dgm:cxn modelId="{7B71443A-AD66-4CD8-910A-E7CAB6100018}" type="presParOf" srcId="{137FC591-1912-4798-A045-EE9635EA9F51}" destId="{33667B9E-9A65-469F-A42A-6A707E0F9FD1}" srcOrd="1" destOrd="0" presId="urn:microsoft.com/office/officeart/2005/8/layout/vList2"/>
    <dgm:cxn modelId="{B68EF5BE-8C63-4265-B99F-A49A08702D59}" type="presParOf" srcId="{137FC591-1912-4798-A045-EE9635EA9F51}" destId="{F295AE71-F289-4830-B336-0C02D9876FCF}" srcOrd="2" destOrd="0" presId="urn:microsoft.com/office/officeart/2005/8/layout/vList2"/>
    <dgm:cxn modelId="{BA83F956-D631-47FD-9003-439D031808E6}" type="presParOf" srcId="{137FC591-1912-4798-A045-EE9635EA9F51}" destId="{BF96EF0B-AF03-4E55-85BA-BDAAB71923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7A2FF6-0329-4BB8-9DDB-AA32822182F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A079AC-3CA1-4253-956C-309F72A40B91}">
      <dgm:prSet custT="1"/>
      <dgm:spPr/>
      <dgm:t>
        <a:bodyPr/>
        <a:lstStyle/>
        <a:p>
          <a:pPr rtl="0"/>
          <a:r>
            <a:rPr lang="fr-FR" sz="2100" b="1" kern="1200" dirty="0"/>
            <a:t>C: </a:t>
          </a:r>
          <a:r>
            <a:rPr lang="cs-CZ" sz="2100" b="1" i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Tvorba vize</a:t>
          </a:r>
          <a:r>
            <a:rPr lang="fr-FR" sz="2100" b="1" i="1" kern="1200" dirty="0"/>
            <a:t>– </a:t>
          </a:r>
          <a:r>
            <a:rPr lang="cs-CZ" sz="2100" b="1" i="1" kern="1200" dirty="0"/>
            <a:t>příklady aktivit</a:t>
          </a:r>
          <a:r>
            <a:rPr lang="fr-FR" sz="2100" b="1" kern="1200" dirty="0"/>
            <a:t>:</a:t>
          </a:r>
          <a:endParaRPr lang="en-US" sz="2100" kern="1200" dirty="0"/>
        </a:p>
      </dgm:t>
    </dgm:pt>
    <dgm:pt modelId="{9F2EB6E1-302D-4F9D-8EE8-C0B4C58ED860}" type="parTrans" cxnId="{BF4C79AD-6681-4E27-9005-F794F02798FE}">
      <dgm:prSet/>
      <dgm:spPr/>
      <dgm:t>
        <a:bodyPr/>
        <a:lstStyle/>
        <a:p>
          <a:endParaRPr lang="en-US"/>
        </a:p>
      </dgm:t>
    </dgm:pt>
    <dgm:pt modelId="{12B819E7-DB1A-4276-B71B-65AB6D58224C}" type="sibTrans" cxnId="{BF4C79AD-6681-4E27-9005-F794F02798FE}">
      <dgm:prSet/>
      <dgm:spPr/>
      <dgm:t>
        <a:bodyPr/>
        <a:lstStyle/>
        <a:p>
          <a:endParaRPr lang="en-US"/>
        </a:p>
      </dgm:t>
    </dgm:pt>
    <dgm:pt modelId="{93EFC5CF-B673-48F9-B200-3A6C57CA7B79}">
      <dgm:prSet/>
      <dgm:spPr/>
      <dgm:t>
        <a:bodyPr/>
        <a:lstStyle/>
        <a:p>
          <a:pPr rtl="0"/>
          <a:r>
            <a:rPr lang="cs-CZ" i="1" dirty="0"/>
            <a:t>Individuální cvičení pro vytvoření své podnikatelské vize. Hlavní nápad máte, zkuste pomocí několika vět či vision </a:t>
          </a:r>
          <a:r>
            <a:rPr lang="cs-CZ" i="1" dirty="0" err="1"/>
            <a:t>boardu</a:t>
          </a:r>
          <a:r>
            <a:rPr lang="cs-CZ" i="1" dirty="0"/>
            <a:t> vytvořit základní vizi pro svůj záměr.</a:t>
          </a:r>
          <a:endParaRPr lang="en-US" dirty="0"/>
        </a:p>
      </dgm:t>
    </dgm:pt>
    <dgm:pt modelId="{A2EA6CA4-67CF-4684-8A2F-49A817A9D2DD}" type="parTrans" cxnId="{6197D821-B3F5-4A12-894F-141BCBBB5262}">
      <dgm:prSet/>
      <dgm:spPr/>
      <dgm:t>
        <a:bodyPr/>
        <a:lstStyle/>
        <a:p>
          <a:endParaRPr lang="en-US"/>
        </a:p>
      </dgm:t>
    </dgm:pt>
    <dgm:pt modelId="{997BB436-34D7-4CE8-AD6B-0ABC81601A37}" type="sibTrans" cxnId="{6197D821-B3F5-4A12-894F-141BCBBB5262}">
      <dgm:prSet/>
      <dgm:spPr/>
      <dgm:t>
        <a:bodyPr/>
        <a:lstStyle/>
        <a:p>
          <a:endParaRPr lang="en-US"/>
        </a:p>
      </dgm:t>
    </dgm:pt>
    <dgm:pt modelId="{9FC1620C-16DB-441B-939E-617DADC8239F}">
      <dgm:prSet/>
      <dgm:spPr/>
      <dgm:t>
        <a:bodyPr/>
        <a:lstStyle/>
        <a:p>
          <a:pPr rtl="0"/>
          <a:r>
            <a:rPr lang="cs-CZ" i="1" dirty="0"/>
            <a:t>Zamyslete se nad tím, jaký dopad má mít můj produkt nebo služba na mou komunitu, odvětví a celou společnost?</a:t>
          </a:r>
          <a:endParaRPr lang="en-US" dirty="0"/>
        </a:p>
      </dgm:t>
    </dgm:pt>
    <dgm:pt modelId="{6F530314-1C4C-486B-B817-1D65C5F69C59}" type="parTrans" cxnId="{5B5B7513-3D87-457D-94C6-B57A9DCE85CF}">
      <dgm:prSet/>
      <dgm:spPr/>
      <dgm:t>
        <a:bodyPr/>
        <a:lstStyle/>
        <a:p>
          <a:endParaRPr lang="en-US"/>
        </a:p>
      </dgm:t>
    </dgm:pt>
    <dgm:pt modelId="{1E5F8E77-BDF4-4656-B1C6-481914DE8C78}" type="sibTrans" cxnId="{5B5B7513-3D87-457D-94C6-B57A9DCE85CF}">
      <dgm:prSet/>
      <dgm:spPr/>
      <dgm:t>
        <a:bodyPr/>
        <a:lstStyle/>
        <a:p>
          <a:endParaRPr lang="en-US"/>
        </a:p>
      </dgm:t>
    </dgm:pt>
    <dgm:pt modelId="{777DD53B-59DF-45C3-874D-C21650A0FB57}">
      <dgm:prSet/>
      <dgm:spPr/>
      <dgm:t>
        <a:bodyPr/>
        <a:lstStyle/>
        <a:p>
          <a:pPr rtl="0"/>
          <a:r>
            <a:rPr lang="cs-CZ" i="1" dirty="0"/>
            <a:t>Jakým způsobem budu můj podnikatelský záměr komunikovat se zákazníky a spotřebiteli?</a:t>
          </a:r>
          <a:endParaRPr lang="en-US" dirty="0"/>
        </a:p>
      </dgm:t>
    </dgm:pt>
    <dgm:pt modelId="{D4C47D5D-FDFF-4D92-B2B7-194E77DFED83}" type="parTrans" cxnId="{1B907949-953C-4B33-BAAC-A0C1D9695EC0}">
      <dgm:prSet/>
      <dgm:spPr/>
      <dgm:t>
        <a:bodyPr/>
        <a:lstStyle/>
        <a:p>
          <a:endParaRPr lang="en-US"/>
        </a:p>
      </dgm:t>
    </dgm:pt>
    <dgm:pt modelId="{5A401512-9279-403E-8296-F360428FA094}" type="sibTrans" cxnId="{1B907949-953C-4B33-BAAC-A0C1D9695EC0}">
      <dgm:prSet/>
      <dgm:spPr/>
      <dgm:t>
        <a:bodyPr/>
        <a:lstStyle/>
        <a:p>
          <a:endParaRPr lang="en-US"/>
        </a:p>
      </dgm:t>
    </dgm:pt>
    <dgm:pt modelId="{E33F571F-6EAD-4C26-AADD-6B251FB34B44}">
      <dgm:prSet/>
      <dgm:spPr/>
      <dgm:t>
        <a:bodyPr/>
        <a:lstStyle/>
        <a:p>
          <a:pPr rtl="0"/>
          <a:r>
            <a:rPr lang="cs-CZ" i="1" dirty="0"/>
            <a:t>Vyhledejte příklad organizace nebo podniku s konkrétním cílem, službou či produktem. Prozkoumejte jejich podnikání - zjistěte, jaká je jejich vize, poslání a hodnoty, a pokuste se vytvořit vlastní návrh vize na základě toho, co byste vytvořili/změnili, kdybyste byli majitelem dané organizace/společnosti.</a:t>
          </a:r>
          <a:endParaRPr lang="en-US" dirty="0"/>
        </a:p>
      </dgm:t>
    </dgm:pt>
    <dgm:pt modelId="{63942F35-8452-4DFE-A829-9A705962081A}" type="parTrans" cxnId="{EDB010C1-D15A-4FE1-B363-249A342F4105}">
      <dgm:prSet/>
      <dgm:spPr/>
      <dgm:t>
        <a:bodyPr/>
        <a:lstStyle/>
        <a:p>
          <a:endParaRPr lang="en-US"/>
        </a:p>
      </dgm:t>
    </dgm:pt>
    <dgm:pt modelId="{47EFF0B2-6F0E-48F5-8418-0B085E518CC1}" type="sibTrans" cxnId="{EDB010C1-D15A-4FE1-B363-249A342F4105}">
      <dgm:prSet/>
      <dgm:spPr/>
      <dgm:t>
        <a:bodyPr/>
        <a:lstStyle/>
        <a:p>
          <a:endParaRPr lang="en-US"/>
        </a:p>
      </dgm:t>
    </dgm:pt>
    <dgm:pt modelId="{4A418DF8-82D9-4194-9AEF-1BF756E62C4F}">
      <dgm:prSet/>
      <dgm:spPr/>
      <dgm:t>
        <a:bodyPr/>
        <a:lstStyle/>
        <a:p>
          <a:pPr rtl="0"/>
          <a:r>
            <a:rPr lang="fr-FR" b="1" i="1" dirty="0"/>
            <a:t>D:</a:t>
          </a:r>
          <a:r>
            <a:rPr lang="fr-FR" i="1" dirty="0"/>
            <a:t> </a:t>
          </a:r>
          <a:r>
            <a:rPr lang="cs-CZ" b="1" i="1" dirty="0"/>
            <a:t>Etické a udržitelné myšlení - příklady aktivit</a:t>
          </a:r>
          <a:endParaRPr lang="en-US" dirty="0"/>
        </a:p>
      </dgm:t>
    </dgm:pt>
    <dgm:pt modelId="{5FA2CC66-91E6-4CA0-9450-01E4936A0D94}" type="parTrans" cxnId="{4B9AB06C-D0D0-49E5-833D-046E7E5EEC4B}">
      <dgm:prSet/>
      <dgm:spPr/>
      <dgm:t>
        <a:bodyPr/>
        <a:lstStyle/>
        <a:p>
          <a:endParaRPr lang="en-US"/>
        </a:p>
      </dgm:t>
    </dgm:pt>
    <dgm:pt modelId="{277F4C4E-B5AF-4E2F-A346-D0F197E563F5}" type="sibTrans" cxnId="{4B9AB06C-D0D0-49E5-833D-046E7E5EEC4B}">
      <dgm:prSet/>
      <dgm:spPr/>
      <dgm:t>
        <a:bodyPr/>
        <a:lstStyle/>
        <a:p>
          <a:endParaRPr lang="en-US"/>
        </a:p>
      </dgm:t>
    </dgm:pt>
    <dgm:pt modelId="{8A8249E6-2C8F-4824-85E5-9CF7FEAFD525}">
      <dgm:prSet/>
      <dgm:spPr/>
      <dgm:t>
        <a:bodyPr/>
        <a:lstStyle/>
        <a:p>
          <a:pPr rtl="0"/>
          <a:r>
            <a:rPr lang="cs-CZ" i="1" dirty="0"/>
            <a:t>Zamyslete se nad etickým dopadem svého nápadu nebo dopadem na udržitelnost.</a:t>
          </a:r>
          <a:endParaRPr lang="en-US" dirty="0"/>
        </a:p>
      </dgm:t>
    </dgm:pt>
    <dgm:pt modelId="{07581CD9-5D86-4A20-ACFC-9DAE8ACCD7D1}" type="parTrans" cxnId="{AF11EF3A-8153-4C37-BDE1-847F06B50DE2}">
      <dgm:prSet/>
      <dgm:spPr/>
      <dgm:t>
        <a:bodyPr/>
        <a:lstStyle/>
        <a:p>
          <a:endParaRPr lang="en-US"/>
        </a:p>
      </dgm:t>
    </dgm:pt>
    <dgm:pt modelId="{7B31256E-83D4-4AD0-8057-2F0534BACA90}" type="sibTrans" cxnId="{AF11EF3A-8153-4C37-BDE1-847F06B50DE2}">
      <dgm:prSet/>
      <dgm:spPr/>
      <dgm:t>
        <a:bodyPr/>
        <a:lstStyle/>
        <a:p>
          <a:endParaRPr lang="en-US"/>
        </a:p>
      </dgm:t>
    </dgm:pt>
    <dgm:pt modelId="{FE777922-C404-44A7-B99B-17A794B92576}">
      <dgm:prSet/>
      <dgm:spPr/>
      <dgm:t>
        <a:bodyPr/>
        <a:lstStyle/>
        <a:p>
          <a:pPr rtl="0"/>
          <a:r>
            <a:rPr lang="cs-CZ" i="1" dirty="0"/>
            <a:t>Definujte cíle svého podnikatelského záměru a zvažte, jak se vaše cíle prolínají s cíli udržitelného rozvoje. Specifikujte, ke kterým cílům udržitelného rozvoje se váš záměr vztahuje, a popište jak.</a:t>
          </a:r>
          <a:endParaRPr lang="en-US" dirty="0"/>
        </a:p>
      </dgm:t>
    </dgm:pt>
    <dgm:pt modelId="{2524E450-B863-48D6-8479-21BAEB7EEF28}" type="parTrans" cxnId="{657BAA37-9159-41A9-8F79-B4A9A1FC33A5}">
      <dgm:prSet/>
      <dgm:spPr/>
      <dgm:t>
        <a:bodyPr/>
        <a:lstStyle/>
        <a:p>
          <a:endParaRPr lang="en-US"/>
        </a:p>
      </dgm:t>
    </dgm:pt>
    <dgm:pt modelId="{0244AD1B-9963-4BF2-AEBF-686ECB350C3B}" type="sibTrans" cxnId="{657BAA37-9159-41A9-8F79-B4A9A1FC33A5}">
      <dgm:prSet/>
      <dgm:spPr/>
      <dgm:t>
        <a:bodyPr/>
        <a:lstStyle/>
        <a:p>
          <a:endParaRPr lang="en-US"/>
        </a:p>
      </dgm:t>
    </dgm:pt>
    <dgm:pt modelId="{5DE31AC1-C002-478A-A7EB-40CCB2C3C644}">
      <dgm:prSet/>
      <dgm:spPr/>
      <dgm:t>
        <a:bodyPr/>
        <a:lstStyle/>
        <a:p>
          <a:pPr rtl="0"/>
          <a:r>
            <a:rPr lang="cs-CZ" i="1" dirty="0"/>
            <a:t>V rámci skupinové diskuse na téma vyčerpávání přírodních zdrojů se zamyslete nad tím, jak proti tomu bojovat.</a:t>
          </a:r>
          <a:endParaRPr lang="en-US" dirty="0"/>
        </a:p>
      </dgm:t>
    </dgm:pt>
    <dgm:pt modelId="{38114360-BA0D-43F2-B592-1E13049EB0E4}" type="parTrans" cxnId="{A0F8744F-4B07-4711-9CD4-DC7EC3B30375}">
      <dgm:prSet/>
      <dgm:spPr/>
      <dgm:t>
        <a:bodyPr/>
        <a:lstStyle/>
        <a:p>
          <a:endParaRPr lang="en-US"/>
        </a:p>
      </dgm:t>
    </dgm:pt>
    <dgm:pt modelId="{600A81C7-16A4-4620-B8EE-AE5FF41B0DB8}" type="sibTrans" cxnId="{A0F8744F-4B07-4711-9CD4-DC7EC3B30375}">
      <dgm:prSet/>
      <dgm:spPr/>
      <dgm:t>
        <a:bodyPr/>
        <a:lstStyle/>
        <a:p>
          <a:endParaRPr lang="en-US"/>
        </a:p>
      </dgm:t>
    </dgm:pt>
    <dgm:pt modelId="{00ED055E-6BD5-43FB-9F89-D47D59539D49}">
      <dgm:prSet/>
      <dgm:spPr/>
      <dgm:t>
        <a:bodyPr/>
        <a:lstStyle/>
        <a:p>
          <a:pPr rtl="0"/>
          <a:r>
            <a:rPr lang="fr-FR" b="1" i="1" dirty="0"/>
            <a:t>E: </a:t>
          </a:r>
          <a:r>
            <a:rPr lang="cs-CZ" b="1" i="1" dirty="0"/>
            <a:t>Ochrana nápadů – příklady aktivit</a:t>
          </a:r>
          <a:r>
            <a:rPr lang="fr-FR" b="1" i="1" dirty="0"/>
            <a:t>:</a:t>
          </a:r>
          <a:endParaRPr lang="en-US" dirty="0"/>
        </a:p>
      </dgm:t>
    </dgm:pt>
    <dgm:pt modelId="{4645B6C1-A20A-427D-9158-BE591C469DA4}" type="parTrans" cxnId="{E1E8916B-7F27-4DDA-B65D-C5BCDD0D2027}">
      <dgm:prSet/>
      <dgm:spPr/>
      <dgm:t>
        <a:bodyPr/>
        <a:lstStyle/>
        <a:p>
          <a:endParaRPr lang="en-US"/>
        </a:p>
      </dgm:t>
    </dgm:pt>
    <dgm:pt modelId="{318B9BDB-E548-4698-ACFB-A234C6ED1728}" type="sibTrans" cxnId="{E1E8916B-7F27-4DDA-B65D-C5BCDD0D2027}">
      <dgm:prSet/>
      <dgm:spPr/>
      <dgm:t>
        <a:bodyPr/>
        <a:lstStyle/>
        <a:p>
          <a:endParaRPr lang="en-US"/>
        </a:p>
      </dgm:t>
    </dgm:pt>
    <dgm:pt modelId="{A6D64496-92BE-491B-9AB9-3A64EAEAA79D}">
      <dgm:prSet/>
      <dgm:spPr/>
      <dgm:t>
        <a:bodyPr/>
        <a:lstStyle/>
        <a:p>
          <a:pPr rtl="0"/>
          <a:r>
            <a:rPr lang="cs-CZ" i="1" dirty="0"/>
            <a:t>Navrhněte název své značky a logo a zjistěte, zda je tento název či logo uvedeno mezi ochrannými známkami, </a:t>
          </a:r>
          <a:endParaRPr lang="en-US" dirty="0"/>
        </a:p>
      </dgm:t>
    </dgm:pt>
    <dgm:pt modelId="{6EAA1BBE-C1A7-4903-AAF8-834813C15B20}" type="parTrans" cxnId="{35C25FC2-937E-4BCE-A81E-23184B7A1E0C}">
      <dgm:prSet/>
      <dgm:spPr/>
      <dgm:t>
        <a:bodyPr/>
        <a:lstStyle/>
        <a:p>
          <a:endParaRPr lang="en-US"/>
        </a:p>
      </dgm:t>
    </dgm:pt>
    <dgm:pt modelId="{F894D520-A816-4615-9253-8FE883B74A1B}" type="sibTrans" cxnId="{35C25FC2-937E-4BCE-A81E-23184B7A1E0C}">
      <dgm:prSet/>
      <dgm:spPr/>
      <dgm:t>
        <a:bodyPr/>
        <a:lstStyle/>
        <a:p>
          <a:endParaRPr lang="en-US"/>
        </a:p>
      </dgm:t>
    </dgm:pt>
    <dgm:pt modelId="{E17606A6-BB12-49D9-A7A1-DD191B4B6503}">
      <dgm:prSet/>
      <dgm:spPr/>
      <dgm:t>
        <a:bodyPr/>
        <a:lstStyle/>
        <a:p>
          <a:pPr rtl="0"/>
          <a:r>
            <a:rPr lang="cs-CZ" i="1" dirty="0"/>
            <a:t>Zjistěte, jak ochránit práva duševního vlastnictví a jaký druh licence musíte získat, abyste svůj "nápad" ochránili.</a:t>
          </a:r>
          <a:endParaRPr lang="en-US" dirty="0"/>
        </a:p>
      </dgm:t>
    </dgm:pt>
    <dgm:pt modelId="{C030B0E6-AEC0-469C-8DA6-F3F3D8BD704B}" type="parTrans" cxnId="{A56958F2-5548-4CF5-866B-7DE87517B30C}">
      <dgm:prSet/>
      <dgm:spPr/>
      <dgm:t>
        <a:bodyPr/>
        <a:lstStyle/>
        <a:p>
          <a:endParaRPr lang="en-US"/>
        </a:p>
      </dgm:t>
    </dgm:pt>
    <dgm:pt modelId="{A7349D74-F9E2-41A1-BD28-0982509967F8}" type="sibTrans" cxnId="{A56958F2-5548-4CF5-866B-7DE87517B30C}">
      <dgm:prSet/>
      <dgm:spPr/>
      <dgm:t>
        <a:bodyPr/>
        <a:lstStyle/>
        <a:p>
          <a:endParaRPr lang="en-US"/>
        </a:p>
      </dgm:t>
    </dgm:pt>
    <dgm:pt modelId="{155F7698-829D-4D21-8E8C-B742A18D91EE}" type="pres">
      <dgm:prSet presAssocID="{617A2FF6-0329-4BB8-9DDB-AA32822182F7}" presName="linear" presStyleCnt="0">
        <dgm:presLayoutVars>
          <dgm:animLvl val="lvl"/>
          <dgm:resizeHandles val="exact"/>
        </dgm:presLayoutVars>
      </dgm:prSet>
      <dgm:spPr/>
    </dgm:pt>
    <dgm:pt modelId="{51D7CCA1-C37A-4228-B0E4-26D7CA240009}" type="pres">
      <dgm:prSet presAssocID="{96A079AC-3CA1-4253-956C-309F72A40B91}" presName="parentText" presStyleLbl="node1" presStyleIdx="0" presStyleCnt="3" custLinFactNeighborY="-11567">
        <dgm:presLayoutVars>
          <dgm:chMax val="0"/>
          <dgm:bulletEnabled val="1"/>
        </dgm:presLayoutVars>
      </dgm:prSet>
      <dgm:spPr/>
    </dgm:pt>
    <dgm:pt modelId="{45C332AC-671D-4F28-AAF5-67BA4742EB8F}" type="pres">
      <dgm:prSet presAssocID="{96A079AC-3CA1-4253-956C-309F72A40B91}" presName="childText" presStyleLbl="revTx" presStyleIdx="0" presStyleCnt="3" custLinFactNeighborY="-40999">
        <dgm:presLayoutVars>
          <dgm:bulletEnabled val="1"/>
        </dgm:presLayoutVars>
      </dgm:prSet>
      <dgm:spPr/>
    </dgm:pt>
    <dgm:pt modelId="{17FF9BB2-D849-4C4A-BCEF-6539F8557C0A}" type="pres">
      <dgm:prSet presAssocID="{4A418DF8-82D9-4194-9AEF-1BF756E62C4F}" presName="parentText" presStyleLbl="node1" presStyleIdx="1" presStyleCnt="3" custLinFactNeighborY="-21053">
        <dgm:presLayoutVars>
          <dgm:chMax val="0"/>
          <dgm:bulletEnabled val="1"/>
        </dgm:presLayoutVars>
      </dgm:prSet>
      <dgm:spPr/>
    </dgm:pt>
    <dgm:pt modelId="{25985096-77C8-45EF-B9B8-2D682917B155}" type="pres">
      <dgm:prSet presAssocID="{4A418DF8-82D9-4194-9AEF-1BF756E62C4F}" presName="childText" presStyleLbl="revTx" presStyleIdx="1" presStyleCnt="3" custLinFactNeighborY="-37924">
        <dgm:presLayoutVars>
          <dgm:bulletEnabled val="1"/>
        </dgm:presLayoutVars>
      </dgm:prSet>
      <dgm:spPr/>
    </dgm:pt>
    <dgm:pt modelId="{96EDBE5F-BED5-4B49-9CC3-3291249A62D7}" type="pres">
      <dgm:prSet presAssocID="{00ED055E-6BD5-43FB-9F89-D47D59539D49}" presName="parentText" presStyleLbl="node1" presStyleIdx="2" presStyleCnt="3" custLinFactNeighborY="-39676">
        <dgm:presLayoutVars>
          <dgm:chMax val="0"/>
          <dgm:bulletEnabled val="1"/>
        </dgm:presLayoutVars>
      </dgm:prSet>
      <dgm:spPr/>
    </dgm:pt>
    <dgm:pt modelId="{9F5F8CED-FC0F-4CCB-A230-ABBCE68BE137}" type="pres">
      <dgm:prSet presAssocID="{00ED055E-6BD5-43FB-9F89-D47D59539D49}" presName="childText" presStyleLbl="revTx" presStyleIdx="2" presStyleCnt="3" custLinFactNeighborY="-43210">
        <dgm:presLayoutVars>
          <dgm:bulletEnabled val="1"/>
        </dgm:presLayoutVars>
      </dgm:prSet>
      <dgm:spPr/>
    </dgm:pt>
  </dgm:ptLst>
  <dgm:cxnLst>
    <dgm:cxn modelId="{5B5B7513-3D87-457D-94C6-B57A9DCE85CF}" srcId="{96A079AC-3CA1-4253-956C-309F72A40B91}" destId="{9FC1620C-16DB-441B-939E-617DADC8239F}" srcOrd="1" destOrd="0" parTransId="{6F530314-1C4C-486B-B817-1D65C5F69C59}" sibTransId="{1E5F8E77-BDF4-4656-B1C6-481914DE8C78}"/>
    <dgm:cxn modelId="{6197D821-B3F5-4A12-894F-141BCBBB5262}" srcId="{96A079AC-3CA1-4253-956C-309F72A40B91}" destId="{93EFC5CF-B673-48F9-B200-3A6C57CA7B79}" srcOrd="0" destOrd="0" parTransId="{A2EA6CA4-67CF-4684-8A2F-49A817A9D2DD}" sibTransId="{997BB436-34D7-4CE8-AD6B-0ABC81601A37}"/>
    <dgm:cxn modelId="{3ABCB52E-64E2-42EF-A85A-3346AAFD7506}" type="presOf" srcId="{8A8249E6-2C8F-4824-85E5-9CF7FEAFD525}" destId="{25985096-77C8-45EF-B9B8-2D682917B155}" srcOrd="0" destOrd="0" presId="urn:microsoft.com/office/officeart/2005/8/layout/vList2"/>
    <dgm:cxn modelId="{657BAA37-9159-41A9-8F79-B4A9A1FC33A5}" srcId="{4A418DF8-82D9-4194-9AEF-1BF756E62C4F}" destId="{FE777922-C404-44A7-B99B-17A794B92576}" srcOrd="1" destOrd="0" parTransId="{2524E450-B863-48D6-8479-21BAEB7EEF28}" sibTransId="{0244AD1B-9963-4BF2-AEBF-686ECB350C3B}"/>
    <dgm:cxn modelId="{AF11EF3A-8153-4C37-BDE1-847F06B50DE2}" srcId="{4A418DF8-82D9-4194-9AEF-1BF756E62C4F}" destId="{8A8249E6-2C8F-4824-85E5-9CF7FEAFD525}" srcOrd="0" destOrd="0" parTransId="{07581CD9-5D86-4A20-ACFC-9DAE8ACCD7D1}" sibTransId="{7B31256E-83D4-4AD0-8057-2F0534BACA90}"/>
    <dgm:cxn modelId="{E9685A61-5162-42A1-9C13-140ECB445E56}" type="presOf" srcId="{FE777922-C404-44A7-B99B-17A794B92576}" destId="{25985096-77C8-45EF-B9B8-2D682917B155}" srcOrd="0" destOrd="1" presId="urn:microsoft.com/office/officeart/2005/8/layout/vList2"/>
    <dgm:cxn modelId="{80416744-5B4A-48DB-9C07-72D22687844F}" type="presOf" srcId="{4A418DF8-82D9-4194-9AEF-1BF756E62C4F}" destId="{17FF9BB2-D849-4C4A-BCEF-6539F8557C0A}" srcOrd="0" destOrd="0" presId="urn:microsoft.com/office/officeart/2005/8/layout/vList2"/>
    <dgm:cxn modelId="{4C6B1167-935F-4E9E-8C65-BB2471FEABB8}" type="presOf" srcId="{777DD53B-59DF-45C3-874D-C21650A0FB57}" destId="{45C332AC-671D-4F28-AAF5-67BA4742EB8F}" srcOrd="0" destOrd="2" presId="urn:microsoft.com/office/officeart/2005/8/layout/vList2"/>
    <dgm:cxn modelId="{1B907949-953C-4B33-BAAC-A0C1D9695EC0}" srcId="{96A079AC-3CA1-4253-956C-309F72A40B91}" destId="{777DD53B-59DF-45C3-874D-C21650A0FB57}" srcOrd="2" destOrd="0" parTransId="{D4C47D5D-FDFF-4D92-B2B7-194E77DFED83}" sibTransId="{5A401512-9279-403E-8296-F360428FA094}"/>
    <dgm:cxn modelId="{E1E8916B-7F27-4DDA-B65D-C5BCDD0D2027}" srcId="{617A2FF6-0329-4BB8-9DDB-AA32822182F7}" destId="{00ED055E-6BD5-43FB-9F89-D47D59539D49}" srcOrd="2" destOrd="0" parTransId="{4645B6C1-A20A-427D-9158-BE591C469DA4}" sibTransId="{318B9BDB-E548-4698-ACFB-A234C6ED1728}"/>
    <dgm:cxn modelId="{4B9AB06C-D0D0-49E5-833D-046E7E5EEC4B}" srcId="{617A2FF6-0329-4BB8-9DDB-AA32822182F7}" destId="{4A418DF8-82D9-4194-9AEF-1BF756E62C4F}" srcOrd="1" destOrd="0" parTransId="{5FA2CC66-91E6-4CA0-9450-01E4936A0D94}" sibTransId="{277F4C4E-B5AF-4E2F-A346-D0F197E563F5}"/>
    <dgm:cxn modelId="{A0F8744F-4B07-4711-9CD4-DC7EC3B30375}" srcId="{4A418DF8-82D9-4194-9AEF-1BF756E62C4F}" destId="{5DE31AC1-C002-478A-A7EB-40CCB2C3C644}" srcOrd="2" destOrd="0" parTransId="{38114360-BA0D-43F2-B592-1E13049EB0E4}" sibTransId="{600A81C7-16A4-4620-B8EE-AE5FF41B0DB8}"/>
    <dgm:cxn modelId="{24DB6E73-BAFC-4ABB-A7C2-0617CB8683CF}" type="presOf" srcId="{E33F571F-6EAD-4C26-AADD-6B251FB34B44}" destId="{45C332AC-671D-4F28-AAF5-67BA4742EB8F}" srcOrd="0" destOrd="3" presId="urn:microsoft.com/office/officeart/2005/8/layout/vList2"/>
    <dgm:cxn modelId="{3AC5357C-3053-4845-B888-2A7C78E21E82}" type="presOf" srcId="{E17606A6-BB12-49D9-A7A1-DD191B4B6503}" destId="{9F5F8CED-FC0F-4CCB-A230-ABBCE68BE137}" srcOrd="0" destOrd="1" presId="urn:microsoft.com/office/officeart/2005/8/layout/vList2"/>
    <dgm:cxn modelId="{03DB057E-DEA6-4606-9AFB-B3DF42A59DC4}" type="presOf" srcId="{00ED055E-6BD5-43FB-9F89-D47D59539D49}" destId="{96EDBE5F-BED5-4B49-9CC3-3291249A62D7}" srcOrd="0" destOrd="0" presId="urn:microsoft.com/office/officeart/2005/8/layout/vList2"/>
    <dgm:cxn modelId="{762FAD7F-B4F4-4564-A51B-46A00F694F17}" type="presOf" srcId="{5DE31AC1-C002-478A-A7EB-40CCB2C3C644}" destId="{25985096-77C8-45EF-B9B8-2D682917B155}" srcOrd="0" destOrd="2" presId="urn:microsoft.com/office/officeart/2005/8/layout/vList2"/>
    <dgm:cxn modelId="{BF4C79AD-6681-4E27-9005-F794F02798FE}" srcId="{617A2FF6-0329-4BB8-9DDB-AA32822182F7}" destId="{96A079AC-3CA1-4253-956C-309F72A40B91}" srcOrd="0" destOrd="0" parTransId="{9F2EB6E1-302D-4F9D-8EE8-C0B4C58ED860}" sibTransId="{12B819E7-DB1A-4276-B71B-65AB6D58224C}"/>
    <dgm:cxn modelId="{A195D9B1-5428-4437-89A5-3C8292026425}" type="presOf" srcId="{617A2FF6-0329-4BB8-9DDB-AA32822182F7}" destId="{155F7698-829D-4D21-8E8C-B742A18D91EE}" srcOrd="0" destOrd="0" presId="urn:microsoft.com/office/officeart/2005/8/layout/vList2"/>
    <dgm:cxn modelId="{EDB010C1-D15A-4FE1-B363-249A342F4105}" srcId="{96A079AC-3CA1-4253-956C-309F72A40B91}" destId="{E33F571F-6EAD-4C26-AADD-6B251FB34B44}" srcOrd="3" destOrd="0" parTransId="{63942F35-8452-4DFE-A829-9A705962081A}" sibTransId="{47EFF0B2-6F0E-48F5-8418-0B085E518CC1}"/>
    <dgm:cxn modelId="{35C25FC2-937E-4BCE-A81E-23184B7A1E0C}" srcId="{00ED055E-6BD5-43FB-9F89-D47D59539D49}" destId="{A6D64496-92BE-491B-9AB9-3A64EAEAA79D}" srcOrd="0" destOrd="0" parTransId="{6EAA1BBE-C1A7-4903-AAF8-834813C15B20}" sibTransId="{F894D520-A816-4615-9253-8FE883B74A1B}"/>
    <dgm:cxn modelId="{F4A2D7C2-6D0A-42D9-A04F-74D4EAA9A655}" type="presOf" srcId="{93EFC5CF-B673-48F9-B200-3A6C57CA7B79}" destId="{45C332AC-671D-4F28-AAF5-67BA4742EB8F}" srcOrd="0" destOrd="0" presId="urn:microsoft.com/office/officeart/2005/8/layout/vList2"/>
    <dgm:cxn modelId="{997BF2EE-9DC1-4BD8-957A-178DA1534059}" type="presOf" srcId="{9FC1620C-16DB-441B-939E-617DADC8239F}" destId="{45C332AC-671D-4F28-AAF5-67BA4742EB8F}" srcOrd="0" destOrd="1" presId="urn:microsoft.com/office/officeart/2005/8/layout/vList2"/>
    <dgm:cxn modelId="{E754AEEF-83EE-4173-A993-D540C1B03BC9}" type="presOf" srcId="{96A079AC-3CA1-4253-956C-309F72A40B91}" destId="{51D7CCA1-C37A-4228-B0E4-26D7CA240009}" srcOrd="0" destOrd="0" presId="urn:microsoft.com/office/officeart/2005/8/layout/vList2"/>
    <dgm:cxn modelId="{7ABE8DF0-5503-4DBA-80EF-D8D2E19075B5}" type="presOf" srcId="{A6D64496-92BE-491B-9AB9-3A64EAEAA79D}" destId="{9F5F8CED-FC0F-4CCB-A230-ABBCE68BE137}" srcOrd="0" destOrd="0" presId="urn:microsoft.com/office/officeart/2005/8/layout/vList2"/>
    <dgm:cxn modelId="{A56958F2-5548-4CF5-866B-7DE87517B30C}" srcId="{00ED055E-6BD5-43FB-9F89-D47D59539D49}" destId="{E17606A6-BB12-49D9-A7A1-DD191B4B6503}" srcOrd="1" destOrd="0" parTransId="{C030B0E6-AEC0-469C-8DA6-F3F3D8BD704B}" sibTransId="{A7349D74-F9E2-41A1-BD28-0982509967F8}"/>
    <dgm:cxn modelId="{D4C9E53B-B9E9-4A9F-96BA-E756ACBD404B}" type="presParOf" srcId="{155F7698-829D-4D21-8E8C-B742A18D91EE}" destId="{51D7CCA1-C37A-4228-B0E4-26D7CA240009}" srcOrd="0" destOrd="0" presId="urn:microsoft.com/office/officeart/2005/8/layout/vList2"/>
    <dgm:cxn modelId="{96881052-DD8A-4C88-89CA-6E7E6C771F8E}" type="presParOf" srcId="{155F7698-829D-4D21-8E8C-B742A18D91EE}" destId="{45C332AC-671D-4F28-AAF5-67BA4742EB8F}" srcOrd="1" destOrd="0" presId="urn:microsoft.com/office/officeart/2005/8/layout/vList2"/>
    <dgm:cxn modelId="{2A21B03A-7BBD-477F-888A-C804278AF5A3}" type="presParOf" srcId="{155F7698-829D-4D21-8E8C-B742A18D91EE}" destId="{17FF9BB2-D849-4C4A-BCEF-6539F8557C0A}" srcOrd="2" destOrd="0" presId="urn:microsoft.com/office/officeart/2005/8/layout/vList2"/>
    <dgm:cxn modelId="{EB1668D3-EEFA-401F-8637-A46CDFEE5AF7}" type="presParOf" srcId="{155F7698-829D-4D21-8E8C-B742A18D91EE}" destId="{25985096-77C8-45EF-B9B8-2D682917B155}" srcOrd="3" destOrd="0" presId="urn:microsoft.com/office/officeart/2005/8/layout/vList2"/>
    <dgm:cxn modelId="{91E0360D-AA70-4A7D-B929-D627A8CF77BA}" type="presParOf" srcId="{155F7698-829D-4D21-8E8C-B742A18D91EE}" destId="{96EDBE5F-BED5-4B49-9CC3-3291249A62D7}" srcOrd="4" destOrd="0" presId="urn:microsoft.com/office/officeart/2005/8/layout/vList2"/>
    <dgm:cxn modelId="{C6FF51C9-6750-4DBE-BBD6-4D01192F586C}" type="presParOf" srcId="{155F7698-829D-4D21-8E8C-B742A18D91EE}" destId="{9F5F8CED-FC0F-4CCB-A230-ABBCE68BE13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F2FCDD-548B-4627-922D-DF94CA6305F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61B594-AEB5-4BCE-93DB-13D289162D43}">
      <dgm:prSet custT="1"/>
      <dgm:spPr/>
      <dgm:t>
        <a:bodyPr/>
        <a:lstStyle/>
        <a:p>
          <a:pPr rtl="0"/>
          <a:r>
            <a:rPr lang="fr-FR" sz="1600" b="1" i="1" baseline="0" dirty="0"/>
            <a:t>A: </a:t>
          </a:r>
          <a:r>
            <a:rPr lang="cs-CZ" sz="1600" b="1" i="1" baseline="0" dirty="0"/>
            <a:t>Sebeuvědomování a sebereflexe – příklady aktivit</a:t>
          </a:r>
          <a:endParaRPr lang="en-US" sz="1600" dirty="0"/>
        </a:p>
      </dgm:t>
    </dgm:pt>
    <dgm:pt modelId="{FCB1CB28-E5AB-424B-9D6D-BB7C5907C313}" type="parTrans" cxnId="{B41A99A1-3046-47CE-9536-F2D59B20207C}">
      <dgm:prSet/>
      <dgm:spPr/>
      <dgm:t>
        <a:bodyPr/>
        <a:lstStyle/>
        <a:p>
          <a:endParaRPr lang="en-US" sz="2000"/>
        </a:p>
      </dgm:t>
    </dgm:pt>
    <dgm:pt modelId="{CC2A263C-0B4A-4C59-A95E-FBFD96520C08}" type="sibTrans" cxnId="{B41A99A1-3046-47CE-9536-F2D59B20207C}">
      <dgm:prSet/>
      <dgm:spPr/>
      <dgm:t>
        <a:bodyPr/>
        <a:lstStyle/>
        <a:p>
          <a:endParaRPr lang="en-US" sz="2000"/>
        </a:p>
      </dgm:t>
    </dgm:pt>
    <dgm:pt modelId="{83848C56-9723-423D-8786-D37C81A8EE5E}">
      <dgm:prSet custT="1"/>
      <dgm:spPr/>
      <dgm:t>
        <a:bodyPr/>
        <a:lstStyle/>
        <a:p>
          <a:pPr rtl="0"/>
          <a:r>
            <a:rPr lang="cs-CZ" sz="1200" b="0" i="1" baseline="0" dirty="0"/>
            <a:t>Zamyslete se nad tím, jakými způsoby umíte pozitivně ovlivňovat lidi a situace. Uveďte konkrétní příklady.</a:t>
          </a:r>
          <a:endParaRPr lang="en-US" sz="1200" dirty="0"/>
        </a:p>
      </dgm:t>
    </dgm:pt>
    <dgm:pt modelId="{9AD35A46-DF59-41BB-9BA0-30CF70A5C42B}" type="parTrans" cxnId="{86C8BD7C-F0CF-422C-A5CF-B0EE8455AFD2}">
      <dgm:prSet/>
      <dgm:spPr/>
      <dgm:t>
        <a:bodyPr/>
        <a:lstStyle/>
        <a:p>
          <a:endParaRPr lang="en-US" sz="2000"/>
        </a:p>
      </dgm:t>
    </dgm:pt>
    <dgm:pt modelId="{A1D597A1-16C0-428F-AFEB-06AD49C1BDA4}" type="sibTrans" cxnId="{86C8BD7C-F0CF-422C-A5CF-B0EE8455AFD2}">
      <dgm:prSet/>
      <dgm:spPr/>
      <dgm:t>
        <a:bodyPr/>
        <a:lstStyle/>
        <a:p>
          <a:endParaRPr lang="en-US" sz="2000"/>
        </a:p>
      </dgm:t>
    </dgm:pt>
    <dgm:pt modelId="{62FA14C5-9C45-4579-A0A9-18B899DC8262}">
      <dgm:prSet custT="1"/>
      <dgm:spPr/>
      <dgm:t>
        <a:bodyPr/>
        <a:lstStyle/>
        <a:p>
          <a:pPr rtl="0"/>
          <a:r>
            <a:rPr lang="cs-CZ" sz="1200" b="0" i="1" baseline="0" dirty="0"/>
            <a:t>Identifikujte silné a slabé stránky své nebo svého týmu a specifikujte, jak je můžete využít k dosažení svého cíle a naplnění vize.</a:t>
          </a:r>
          <a:endParaRPr lang="en-US" sz="1200" dirty="0"/>
        </a:p>
      </dgm:t>
    </dgm:pt>
    <dgm:pt modelId="{B643C661-310A-4734-95E7-610D68FFAFA4}" type="parTrans" cxnId="{1CAC75D1-B685-414A-9B1F-249CE4C9BD55}">
      <dgm:prSet/>
      <dgm:spPr/>
      <dgm:t>
        <a:bodyPr/>
        <a:lstStyle/>
        <a:p>
          <a:endParaRPr lang="en-US" sz="2000"/>
        </a:p>
      </dgm:t>
    </dgm:pt>
    <dgm:pt modelId="{E2FC982B-7BEC-4C37-9B5E-130D83F7C910}" type="sibTrans" cxnId="{1CAC75D1-B685-414A-9B1F-249CE4C9BD55}">
      <dgm:prSet/>
      <dgm:spPr/>
      <dgm:t>
        <a:bodyPr/>
        <a:lstStyle/>
        <a:p>
          <a:endParaRPr lang="en-US" sz="2000"/>
        </a:p>
      </dgm:t>
    </dgm:pt>
    <dgm:pt modelId="{7E7E5E58-860C-4F1D-AA2B-9D8ECAC914EE}">
      <dgm:prSet custT="1"/>
      <dgm:spPr/>
      <dgm:t>
        <a:bodyPr/>
        <a:lstStyle/>
        <a:p>
          <a:pPr rtl="0"/>
          <a:r>
            <a:rPr lang="fr-FR" sz="1600" b="1" i="1" baseline="0" dirty="0"/>
            <a:t>B: </a:t>
          </a:r>
          <a:r>
            <a:rPr lang="cs-CZ" sz="1600" b="1" i="1" baseline="0" dirty="0"/>
            <a:t>Motivace a houževnatost</a:t>
          </a:r>
          <a:r>
            <a:rPr lang="fr-FR" sz="1600" b="1" i="1" baseline="0" dirty="0"/>
            <a:t>– </a:t>
          </a:r>
          <a:r>
            <a:rPr lang="cs-CZ" sz="1600" b="1" i="1" baseline="0" dirty="0"/>
            <a:t>příklady aktivit</a:t>
          </a:r>
          <a:endParaRPr lang="en-US" sz="1600" dirty="0"/>
        </a:p>
      </dgm:t>
    </dgm:pt>
    <dgm:pt modelId="{B24F07C9-318D-4C72-A107-C8CBABC656FF}" type="parTrans" cxnId="{1070D119-ADD5-4C6C-8B8D-BCB916ADC9D7}">
      <dgm:prSet/>
      <dgm:spPr/>
      <dgm:t>
        <a:bodyPr/>
        <a:lstStyle/>
        <a:p>
          <a:endParaRPr lang="en-US" sz="2000"/>
        </a:p>
      </dgm:t>
    </dgm:pt>
    <dgm:pt modelId="{50BA2859-36C0-4DA2-BAB9-F79EAF2ADD7C}" type="sibTrans" cxnId="{1070D119-ADD5-4C6C-8B8D-BCB916ADC9D7}">
      <dgm:prSet/>
      <dgm:spPr/>
      <dgm:t>
        <a:bodyPr/>
        <a:lstStyle/>
        <a:p>
          <a:endParaRPr lang="en-US" sz="2000"/>
        </a:p>
      </dgm:t>
    </dgm:pt>
    <dgm:pt modelId="{28D87F93-3163-439F-A8AB-6A9E52F79C44}">
      <dgm:prSet custT="1"/>
      <dgm:spPr/>
      <dgm:t>
        <a:bodyPr/>
        <a:lstStyle/>
        <a:p>
          <a:pPr rtl="0"/>
          <a:r>
            <a:rPr lang="cs-CZ" sz="1200" b="0" i="1" baseline="0" dirty="0"/>
            <a:t>Zamyslete se nad tím, co vás osobně motivuje a uveďte příklady</a:t>
          </a:r>
          <a:r>
            <a:rPr lang="fr-FR" sz="1200" b="0" i="1" baseline="0" dirty="0"/>
            <a:t>.</a:t>
          </a:r>
          <a:endParaRPr lang="en-US" sz="1200" dirty="0"/>
        </a:p>
      </dgm:t>
    </dgm:pt>
    <dgm:pt modelId="{DA0BA4DE-1F34-43C9-8056-DCF1021BC6E6}" type="parTrans" cxnId="{331ADCFD-2695-4089-834D-9D16E4E1E7AB}">
      <dgm:prSet/>
      <dgm:spPr/>
      <dgm:t>
        <a:bodyPr/>
        <a:lstStyle/>
        <a:p>
          <a:endParaRPr lang="en-US" sz="2000"/>
        </a:p>
      </dgm:t>
    </dgm:pt>
    <dgm:pt modelId="{829F1346-5565-4783-8A9C-C05C72C0462D}" type="sibTrans" cxnId="{331ADCFD-2695-4089-834D-9D16E4E1E7AB}">
      <dgm:prSet/>
      <dgm:spPr/>
      <dgm:t>
        <a:bodyPr/>
        <a:lstStyle/>
        <a:p>
          <a:endParaRPr lang="en-US" sz="2000"/>
        </a:p>
      </dgm:t>
    </dgm:pt>
    <dgm:pt modelId="{1591A77B-24AA-4C56-9964-2EBD42ADFCFC}">
      <dgm:prSet custT="1"/>
      <dgm:spPr/>
      <dgm:t>
        <a:bodyPr/>
        <a:lstStyle/>
        <a:p>
          <a:pPr rtl="0"/>
          <a:r>
            <a:rPr lang="cs-CZ" sz="1200" b="0" i="1" baseline="0" dirty="0"/>
            <a:t>Definujte silné a slabé stránky vašeho nápadu a rozhodněte, kdy se nevyplatí jej realizovat.</a:t>
          </a:r>
          <a:endParaRPr lang="en-US" sz="1200" dirty="0"/>
        </a:p>
      </dgm:t>
    </dgm:pt>
    <dgm:pt modelId="{E853C189-5D25-4A12-BFC9-E8FCD27E7F06}" type="parTrans" cxnId="{CAE0490B-5286-4866-96F8-94E800CCEE5D}">
      <dgm:prSet/>
      <dgm:spPr/>
      <dgm:t>
        <a:bodyPr/>
        <a:lstStyle/>
        <a:p>
          <a:endParaRPr lang="en-US" sz="2000"/>
        </a:p>
      </dgm:t>
    </dgm:pt>
    <dgm:pt modelId="{3CBC89EB-9EEF-4774-9F08-52407DCD41A2}" type="sibTrans" cxnId="{CAE0490B-5286-4866-96F8-94E800CCEE5D}">
      <dgm:prSet/>
      <dgm:spPr/>
      <dgm:t>
        <a:bodyPr/>
        <a:lstStyle/>
        <a:p>
          <a:endParaRPr lang="en-US" sz="2000"/>
        </a:p>
      </dgm:t>
    </dgm:pt>
    <dgm:pt modelId="{A47E640C-96E3-45F3-923F-213168B22962}">
      <dgm:prSet custT="1"/>
      <dgm:spPr/>
      <dgm:t>
        <a:bodyPr/>
        <a:lstStyle/>
        <a:p>
          <a:pPr rtl="0"/>
          <a:r>
            <a:rPr lang="cs-CZ" sz="1200" b="0" i="1" baseline="0" dirty="0"/>
            <a:t>Vytvořte si vlastní nástěnku vizí – vision </a:t>
          </a:r>
          <a:r>
            <a:rPr lang="cs-CZ" sz="1200" b="0" i="1" baseline="0" dirty="0" err="1"/>
            <a:t>board</a:t>
          </a:r>
          <a:r>
            <a:rPr lang="cs-CZ" sz="1200" b="0" i="1" baseline="0" dirty="0"/>
            <a:t>: Nástěnka vizí je vizualizační nástroj, kdy sestavíte koláže slov a obrázků, které představují vaše cíle a sny.</a:t>
          </a:r>
          <a:endParaRPr lang="en-US" sz="1200" dirty="0"/>
        </a:p>
      </dgm:t>
    </dgm:pt>
    <dgm:pt modelId="{D72C619E-5279-474C-A664-DA0B91620F15}" type="parTrans" cxnId="{2A85D916-8BB4-42CA-847F-F67123418E59}">
      <dgm:prSet/>
      <dgm:spPr/>
      <dgm:t>
        <a:bodyPr/>
        <a:lstStyle/>
        <a:p>
          <a:endParaRPr lang="en-US" sz="2000"/>
        </a:p>
      </dgm:t>
    </dgm:pt>
    <dgm:pt modelId="{A305F005-DE2D-4505-BB9E-626AB2C0044F}" type="sibTrans" cxnId="{2A85D916-8BB4-42CA-847F-F67123418E59}">
      <dgm:prSet/>
      <dgm:spPr/>
      <dgm:t>
        <a:bodyPr/>
        <a:lstStyle/>
        <a:p>
          <a:endParaRPr lang="en-US" sz="2000"/>
        </a:p>
      </dgm:t>
    </dgm:pt>
    <dgm:pt modelId="{889A0BF1-6BBA-478D-81BE-E865B14ACEBD}">
      <dgm:prSet custT="1"/>
      <dgm:spPr/>
      <dgm:t>
        <a:bodyPr/>
        <a:lstStyle/>
        <a:p>
          <a:pPr rtl="0"/>
          <a:r>
            <a:rPr lang="fr-FR" sz="1600" b="1" i="1" baseline="0" dirty="0"/>
            <a:t>C: </a:t>
          </a:r>
          <a:r>
            <a:rPr lang="cs-CZ" sz="1600" b="1" i="1" baseline="0" dirty="0"/>
            <a:t>Mobilizace zdrojů</a:t>
          </a:r>
          <a:r>
            <a:rPr lang="fr-FR" sz="1600" b="1" i="1" baseline="0" dirty="0"/>
            <a:t>– </a:t>
          </a:r>
          <a:r>
            <a:rPr lang="cs-CZ" sz="1600" b="1" i="1" baseline="0" dirty="0"/>
            <a:t>příklady aktivit</a:t>
          </a:r>
          <a:endParaRPr lang="en-US" sz="1600" dirty="0"/>
        </a:p>
      </dgm:t>
    </dgm:pt>
    <dgm:pt modelId="{FA18695B-6145-4136-B843-023393C427BA}" type="parTrans" cxnId="{D7950F59-51D5-430B-8236-67AADE3A32D9}">
      <dgm:prSet/>
      <dgm:spPr/>
      <dgm:t>
        <a:bodyPr/>
        <a:lstStyle/>
        <a:p>
          <a:endParaRPr lang="en-US" sz="2000"/>
        </a:p>
      </dgm:t>
    </dgm:pt>
    <dgm:pt modelId="{F3A62728-279C-4DED-BED6-63B93BAE6791}" type="sibTrans" cxnId="{D7950F59-51D5-430B-8236-67AADE3A32D9}">
      <dgm:prSet/>
      <dgm:spPr/>
      <dgm:t>
        <a:bodyPr/>
        <a:lstStyle/>
        <a:p>
          <a:endParaRPr lang="en-US" sz="2000"/>
        </a:p>
      </dgm:t>
    </dgm:pt>
    <dgm:pt modelId="{2733D90A-23B4-4393-B44A-C162307DBA8F}">
      <dgm:prSet custT="1"/>
      <dgm:spPr/>
      <dgm:t>
        <a:bodyPr/>
        <a:lstStyle/>
        <a:p>
          <a:pPr rtl="0"/>
          <a:r>
            <a:rPr lang="cs-CZ" sz="12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Zrekapitulujte si ve skupině principy oběhového hospodářství</a:t>
          </a:r>
          <a:endParaRPr lang="en-US" sz="1200" b="0" i="1" kern="120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DCDD6478-5501-4120-9863-5845F5B0B8F0}" type="parTrans" cxnId="{36A0075C-2B26-472B-8F21-3C8596C9AE13}">
      <dgm:prSet/>
      <dgm:spPr/>
      <dgm:t>
        <a:bodyPr/>
        <a:lstStyle/>
        <a:p>
          <a:endParaRPr lang="en-US" sz="2000"/>
        </a:p>
      </dgm:t>
    </dgm:pt>
    <dgm:pt modelId="{AB05262E-3185-43C6-B901-85D67E84BB63}" type="sibTrans" cxnId="{36A0075C-2B26-472B-8F21-3C8596C9AE13}">
      <dgm:prSet/>
      <dgm:spPr/>
      <dgm:t>
        <a:bodyPr/>
        <a:lstStyle/>
        <a:p>
          <a:endParaRPr lang="en-US" sz="2000"/>
        </a:p>
      </dgm:t>
    </dgm:pt>
    <dgm:pt modelId="{BC62B17E-2BDA-4CDE-89CE-D830F32F375D}">
      <dgm:prSet custT="1"/>
      <dgm:spPr/>
      <dgm:t>
        <a:bodyPr/>
        <a:lstStyle/>
        <a:p>
          <a:pPr rtl="0"/>
          <a:r>
            <a:rPr lang="cs-CZ" sz="1200" b="0" i="1" kern="1200" baseline="0" dirty="0"/>
            <a:t>Identifikujte veřejné a soukromé nabídky služeb na podporu podnikání</a:t>
          </a:r>
          <a:r>
            <a:rPr lang="fr-FR" sz="1200" b="0" i="1" kern="1200" baseline="0" dirty="0"/>
            <a:t> </a:t>
          </a:r>
          <a:endParaRPr lang="en-US" sz="1200" kern="1200" dirty="0"/>
        </a:p>
      </dgm:t>
    </dgm:pt>
    <dgm:pt modelId="{A11D6017-CFAE-4963-894F-47A36FA6EA0A}" type="parTrans" cxnId="{F5D54D4F-2B2F-4376-8670-0BF4BE3E319E}">
      <dgm:prSet/>
      <dgm:spPr/>
      <dgm:t>
        <a:bodyPr/>
        <a:lstStyle/>
        <a:p>
          <a:endParaRPr lang="en-US" sz="2000"/>
        </a:p>
      </dgm:t>
    </dgm:pt>
    <dgm:pt modelId="{D291E718-46F0-47FA-8EFD-AFCB3AF4D968}" type="sibTrans" cxnId="{F5D54D4F-2B2F-4376-8670-0BF4BE3E319E}">
      <dgm:prSet/>
      <dgm:spPr/>
      <dgm:t>
        <a:bodyPr/>
        <a:lstStyle/>
        <a:p>
          <a:endParaRPr lang="en-US" sz="2000"/>
        </a:p>
      </dgm:t>
    </dgm:pt>
    <dgm:pt modelId="{8F51658D-587F-46AE-A92B-4F4056C73FB8}">
      <dgm:prSet custT="1"/>
      <dgm:spPr/>
      <dgm:t>
        <a:bodyPr/>
        <a:lstStyle/>
        <a:p>
          <a:pPr rtl="0"/>
          <a:r>
            <a:rPr lang="cs-CZ" sz="1200" b="0" i="1" kern="1200" baseline="0" dirty="0"/>
            <a:t>Uveďte příklady a nápady na řízení času a efektivní </a:t>
          </a:r>
          <a:r>
            <a:rPr lang="cs-CZ" sz="1200" b="0" i="1" kern="1200" baseline="0" dirty="0" err="1"/>
            <a:t>time</a:t>
          </a:r>
          <a:r>
            <a:rPr lang="cs-CZ" sz="1200" b="0" i="1" kern="1200" baseline="0" dirty="0"/>
            <a:t> management</a:t>
          </a:r>
          <a:endParaRPr lang="en-US" sz="1200" kern="1200" dirty="0"/>
        </a:p>
      </dgm:t>
    </dgm:pt>
    <dgm:pt modelId="{67154BB0-2460-429D-B699-728B10905665}" type="parTrans" cxnId="{AFD833FE-723C-4021-9FBA-25579EDAE5D4}">
      <dgm:prSet/>
      <dgm:spPr/>
      <dgm:t>
        <a:bodyPr/>
        <a:lstStyle/>
        <a:p>
          <a:endParaRPr lang="en-US" sz="2000"/>
        </a:p>
      </dgm:t>
    </dgm:pt>
    <dgm:pt modelId="{6E73BFC2-C2BB-4A85-A759-B2A5373A706A}" type="sibTrans" cxnId="{AFD833FE-723C-4021-9FBA-25579EDAE5D4}">
      <dgm:prSet/>
      <dgm:spPr/>
      <dgm:t>
        <a:bodyPr/>
        <a:lstStyle/>
        <a:p>
          <a:endParaRPr lang="en-US" sz="2000"/>
        </a:p>
      </dgm:t>
    </dgm:pt>
    <dgm:pt modelId="{F8702785-382C-490C-9BE8-E7811FB330BA}">
      <dgm:prSet custT="1"/>
      <dgm:spPr/>
      <dgm:t>
        <a:bodyPr/>
        <a:lstStyle/>
        <a:p>
          <a:pPr rtl="0"/>
          <a:r>
            <a:rPr lang="fr-FR" sz="1600" b="1" i="1" baseline="0" dirty="0"/>
            <a:t>D: </a:t>
          </a:r>
          <a:r>
            <a:rPr lang="cs-CZ" sz="1600" b="1" i="1" baseline="0" dirty="0"/>
            <a:t>Finanční a ekonomická gramotnost</a:t>
          </a:r>
          <a:r>
            <a:rPr lang="fr-FR" sz="1600" b="1" i="1" baseline="0" dirty="0"/>
            <a:t>– </a:t>
          </a:r>
          <a:r>
            <a:rPr lang="cs-CZ" sz="1600" b="1" i="1" baseline="0" dirty="0"/>
            <a:t>příklady aktivit</a:t>
          </a:r>
          <a:endParaRPr lang="en-US" sz="1600" dirty="0"/>
        </a:p>
      </dgm:t>
    </dgm:pt>
    <dgm:pt modelId="{970C2E6B-9A91-4546-AA26-904CF04FDBFC}" type="parTrans" cxnId="{0A7D8DBB-69B6-469D-9D46-059D0BD5C8C0}">
      <dgm:prSet/>
      <dgm:spPr/>
      <dgm:t>
        <a:bodyPr/>
        <a:lstStyle/>
        <a:p>
          <a:endParaRPr lang="en-US" sz="2000"/>
        </a:p>
      </dgm:t>
    </dgm:pt>
    <dgm:pt modelId="{E5E321A3-63C5-4217-BAF3-B59732E32A30}" type="sibTrans" cxnId="{0A7D8DBB-69B6-469D-9D46-059D0BD5C8C0}">
      <dgm:prSet/>
      <dgm:spPr/>
      <dgm:t>
        <a:bodyPr/>
        <a:lstStyle/>
        <a:p>
          <a:endParaRPr lang="en-US" sz="2000"/>
        </a:p>
      </dgm:t>
    </dgm:pt>
    <dgm:pt modelId="{9A28CA5B-0CD2-4A49-85A8-EB12597F3107}">
      <dgm:prSet custT="1"/>
      <dgm:spPr/>
      <dgm:t>
        <a:bodyPr/>
        <a:lstStyle/>
        <a:p>
          <a:pPr rtl="0"/>
          <a:r>
            <a:rPr lang="cs-CZ" sz="1200" b="0" i="1" baseline="0" dirty="0"/>
            <a:t>Sestavte jednoduchý rozpočet vašeho podnikatelského záměru</a:t>
          </a:r>
          <a:endParaRPr lang="en-US" sz="1200" dirty="0"/>
        </a:p>
      </dgm:t>
    </dgm:pt>
    <dgm:pt modelId="{684F8C3E-50F2-4782-A037-1D58200673CF}" type="parTrans" cxnId="{A9828A37-1B70-4A88-AF4F-836E0F4B5FD6}">
      <dgm:prSet/>
      <dgm:spPr/>
      <dgm:t>
        <a:bodyPr/>
        <a:lstStyle/>
        <a:p>
          <a:endParaRPr lang="en-US" sz="2000"/>
        </a:p>
      </dgm:t>
    </dgm:pt>
    <dgm:pt modelId="{9B89CD25-E694-4E78-A2B9-F4A732793B6F}" type="sibTrans" cxnId="{A9828A37-1B70-4A88-AF4F-836E0F4B5FD6}">
      <dgm:prSet/>
      <dgm:spPr/>
      <dgm:t>
        <a:bodyPr/>
        <a:lstStyle/>
        <a:p>
          <a:endParaRPr lang="en-US" sz="2000"/>
        </a:p>
      </dgm:t>
    </dgm:pt>
    <dgm:pt modelId="{A1A656CC-1A91-4B0A-A604-ED3EF4A50CA4}">
      <dgm:prSet custT="1"/>
      <dgm:spPr/>
      <dgm:t>
        <a:bodyPr/>
        <a:lstStyle/>
        <a:p>
          <a:pPr rtl="0"/>
          <a:r>
            <a:rPr lang="cs-CZ" sz="1200" b="0" i="1" baseline="0" dirty="0"/>
            <a:t>Přemýšlejte o vhodných zdrojích financování (</a:t>
          </a:r>
          <a:r>
            <a:rPr lang="cs-CZ" sz="1200" b="0" i="1" baseline="0" dirty="0" err="1"/>
            <a:t>crowfunding</a:t>
          </a:r>
          <a:r>
            <a:rPr lang="cs-CZ" sz="1200" b="0" i="1" baseline="0" dirty="0"/>
            <a:t>)</a:t>
          </a:r>
          <a:endParaRPr lang="en-US" sz="1200" dirty="0"/>
        </a:p>
      </dgm:t>
    </dgm:pt>
    <dgm:pt modelId="{C11F6E90-8A7A-47A5-8EB2-56BADAFDFAC0}" type="parTrans" cxnId="{79D80FDA-7A4C-4E76-AE05-A7ED0F619EDE}">
      <dgm:prSet/>
      <dgm:spPr/>
      <dgm:t>
        <a:bodyPr/>
        <a:lstStyle/>
        <a:p>
          <a:endParaRPr lang="en-US" sz="2000"/>
        </a:p>
      </dgm:t>
    </dgm:pt>
    <dgm:pt modelId="{BE357264-1A8C-4F09-801A-65BE788023A2}" type="sibTrans" cxnId="{79D80FDA-7A4C-4E76-AE05-A7ED0F619EDE}">
      <dgm:prSet/>
      <dgm:spPr/>
      <dgm:t>
        <a:bodyPr/>
        <a:lstStyle/>
        <a:p>
          <a:endParaRPr lang="en-US" sz="2000"/>
        </a:p>
      </dgm:t>
    </dgm:pt>
    <dgm:pt modelId="{8559A223-1FC9-4D38-8EEE-7A706CC18EB8}">
      <dgm:prSet custT="1"/>
      <dgm:spPr/>
      <dgm:t>
        <a:bodyPr/>
        <a:lstStyle/>
        <a:p>
          <a:pPr rtl="0"/>
          <a:r>
            <a:rPr lang="fr-FR" sz="1600" b="1" i="1" baseline="0" dirty="0"/>
            <a:t>E: </a:t>
          </a:r>
          <a:r>
            <a:rPr lang="cs-CZ" sz="1600" b="1" i="1" baseline="0" dirty="0"/>
            <a:t>Mobilizace druhých</a:t>
          </a:r>
          <a:r>
            <a:rPr lang="fr-FR" sz="1600" b="1" i="1" baseline="0" dirty="0"/>
            <a:t>– </a:t>
          </a:r>
          <a:r>
            <a:rPr lang="cs-CZ" sz="1600" b="1" i="1" baseline="0" dirty="0"/>
            <a:t>příklady aktivit</a:t>
          </a:r>
          <a:endParaRPr lang="en-US" sz="1600" dirty="0"/>
        </a:p>
      </dgm:t>
    </dgm:pt>
    <dgm:pt modelId="{54284792-3D24-4CA4-8342-A9BEC5D076DD}" type="parTrans" cxnId="{E028DFED-5E4F-47EE-83B7-103EEB244109}">
      <dgm:prSet/>
      <dgm:spPr/>
      <dgm:t>
        <a:bodyPr/>
        <a:lstStyle/>
        <a:p>
          <a:endParaRPr lang="en-US" sz="2000"/>
        </a:p>
      </dgm:t>
    </dgm:pt>
    <dgm:pt modelId="{15B87396-9623-455C-9BA6-CCF2D45DF498}" type="sibTrans" cxnId="{E028DFED-5E4F-47EE-83B7-103EEB244109}">
      <dgm:prSet/>
      <dgm:spPr/>
      <dgm:t>
        <a:bodyPr/>
        <a:lstStyle/>
        <a:p>
          <a:endParaRPr lang="en-US" sz="2000"/>
        </a:p>
      </dgm:t>
    </dgm:pt>
    <dgm:pt modelId="{9F4F5FF3-8EF2-4031-A093-673B603EC172}">
      <dgm:prSet custT="1"/>
      <dgm:spPr/>
      <dgm:t>
        <a:bodyPr/>
        <a:lstStyle/>
        <a:p>
          <a:pPr rtl="0"/>
          <a:r>
            <a:rPr lang="cs-CZ" sz="1200" b="0" i="1" baseline="0" dirty="0"/>
            <a:t>Diskutujte, jaké strategie jsou vhodné pro vedení týmu.</a:t>
          </a:r>
          <a:endParaRPr lang="en-US" sz="1200" dirty="0"/>
        </a:p>
      </dgm:t>
    </dgm:pt>
    <dgm:pt modelId="{3E0F589A-22C1-4D01-89FC-89964C3E0D08}" type="parTrans" cxnId="{C5DEFA02-38D3-4F0A-AE7A-165C9DF3C9EE}">
      <dgm:prSet/>
      <dgm:spPr/>
      <dgm:t>
        <a:bodyPr/>
        <a:lstStyle/>
        <a:p>
          <a:endParaRPr lang="en-US" sz="2000"/>
        </a:p>
      </dgm:t>
    </dgm:pt>
    <dgm:pt modelId="{3841D92B-478D-4506-9116-43C36AF29442}" type="sibTrans" cxnId="{C5DEFA02-38D3-4F0A-AE7A-165C9DF3C9EE}">
      <dgm:prSet/>
      <dgm:spPr/>
      <dgm:t>
        <a:bodyPr/>
        <a:lstStyle/>
        <a:p>
          <a:endParaRPr lang="en-US" sz="2000"/>
        </a:p>
      </dgm:t>
    </dgm:pt>
    <dgm:pt modelId="{050D1B84-AF0B-4C30-BC87-2036E19C6855}">
      <dgm:prSet custT="1"/>
      <dgm:spPr/>
      <dgm:t>
        <a:bodyPr/>
        <a:lstStyle/>
        <a:p>
          <a:pPr rtl="0"/>
          <a:r>
            <a:rPr lang="cs-CZ" sz="1200" b="0" i="1" baseline="0" dirty="0"/>
            <a:t>Vyzkoušejte si vhodné komunikační nástroje v týmu na modelových situacích ve dvojicích/ve skupině.</a:t>
          </a:r>
          <a:endParaRPr lang="en-US" sz="1200" dirty="0"/>
        </a:p>
      </dgm:t>
    </dgm:pt>
    <dgm:pt modelId="{0B7D5556-718E-4D0B-9863-BCA66E26B969}" type="parTrans" cxnId="{F3589D28-EACE-4017-882B-035427843E8C}">
      <dgm:prSet/>
      <dgm:spPr/>
      <dgm:t>
        <a:bodyPr/>
        <a:lstStyle/>
        <a:p>
          <a:endParaRPr lang="en-US" sz="2000"/>
        </a:p>
      </dgm:t>
    </dgm:pt>
    <dgm:pt modelId="{5B3B86F4-4D7A-416F-9281-0C1F8BA923DF}" type="sibTrans" cxnId="{F3589D28-EACE-4017-882B-035427843E8C}">
      <dgm:prSet/>
      <dgm:spPr/>
      <dgm:t>
        <a:bodyPr/>
        <a:lstStyle/>
        <a:p>
          <a:endParaRPr lang="en-US" sz="2000"/>
        </a:p>
      </dgm:t>
    </dgm:pt>
    <dgm:pt modelId="{EB682626-21C2-4E1E-93B9-A65F9E8A2264}">
      <dgm:prSet custT="1"/>
      <dgm:spPr/>
      <dgm:t>
        <a:bodyPr/>
        <a:lstStyle/>
        <a:p>
          <a:pPr rtl="0"/>
          <a:r>
            <a:rPr lang="cs-CZ" sz="1200" b="0" i="1" baseline="0" dirty="0"/>
            <a:t>Uveďte příklady, jak můžete motivovat ostatní, aby následovali vaši vizi a cíl.</a:t>
          </a:r>
          <a:endParaRPr lang="en-US" sz="1200" dirty="0"/>
        </a:p>
      </dgm:t>
    </dgm:pt>
    <dgm:pt modelId="{B0EF1C14-6EAB-4953-B232-9E9A884D9728}" type="parTrans" cxnId="{66A7DDC1-4C9C-460C-A2E0-3FAE50353349}">
      <dgm:prSet/>
      <dgm:spPr/>
      <dgm:t>
        <a:bodyPr/>
        <a:lstStyle/>
        <a:p>
          <a:endParaRPr lang="en-US" sz="2000"/>
        </a:p>
      </dgm:t>
    </dgm:pt>
    <dgm:pt modelId="{6CE0F251-07E7-44B1-AD4A-6968118FB353}" type="sibTrans" cxnId="{66A7DDC1-4C9C-460C-A2E0-3FAE50353349}">
      <dgm:prSet/>
      <dgm:spPr/>
      <dgm:t>
        <a:bodyPr/>
        <a:lstStyle/>
        <a:p>
          <a:endParaRPr lang="en-US" sz="2000"/>
        </a:p>
      </dgm:t>
    </dgm:pt>
    <dgm:pt modelId="{F7528577-AB11-4C10-9133-C26DB0C512C6}">
      <dgm:prSet custT="1"/>
      <dgm:spPr/>
      <dgm:t>
        <a:bodyPr/>
        <a:lstStyle/>
        <a:p>
          <a:pPr rtl="0"/>
          <a:r>
            <a:rPr lang="cs-CZ" sz="1200" b="0" i="1" baseline="0" dirty="0"/>
            <a:t>Definujte stávající veřejné a soukromé zdroje financování pro podnikatele.</a:t>
          </a:r>
          <a:endParaRPr lang="en-US" sz="1200" dirty="0"/>
        </a:p>
      </dgm:t>
    </dgm:pt>
    <dgm:pt modelId="{F636879E-F8CF-404B-99CB-E7D72A1ADE6E}" type="parTrans" cxnId="{91EA72EB-551B-41FB-AB9F-A7F90D72F863}">
      <dgm:prSet/>
      <dgm:spPr/>
      <dgm:t>
        <a:bodyPr/>
        <a:lstStyle/>
        <a:p>
          <a:endParaRPr lang="cs-CZ"/>
        </a:p>
      </dgm:t>
    </dgm:pt>
    <dgm:pt modelId="{921A4248-7D62-406C-A45A-D1B80BABB878}" type="sibTrans" cxnId="{91EA72EB-551B-41FB-AB9F-A7F90D72F863}">
      <dgm:prSet/>
      <dgm:spPr/>
      <dgm:t>
        <a:bodyPr/>
        <a:lstStyle/>
        <a:p>
          <a:endParaRPr lang="cs-CZ"/>
        </a:p>
      </dgm:t>
    </dgm:pt>
    <dgm:pt modelId="{8789E44F-3A92-402B-9B34-D5D2D5268C02}">
      <dgm:prSet custT="1"/>
      <dgm:spPr/>
      <dgm:t>
        <a:bodyPr/>
        <a:lstStyle/>
        <a:p>
          <a:pPr rtl="0"/>
          <a:r>
            <a:rPr lang="cs-CZ" sz="1200" b="0" i="1" baseline="0" dirty="0"/>
            <a:t>Identifikujte daňové povinnosti podnikatelů a dalších "výdajů a nákladů".</a:t>
          </a:r>
        </a:p>
      </dgm:t>
    </dgm:pt>
    <dgm:pt modelId="{256C737C-9DFE-4140-8C34-12822E9D6F0B}" type="parTrans" cxnId="{8E43BFE4-9D5A-4689-84DA-89676CA8FAD2}">
      <dgm:prSet/>
      <dgm:spPr/>
      <dgm:t>
        <a:bodyPr/>
        <a:lstStyle/>
        <a:p>
          <a:endParaRPr lang="cs-CZ"/>
        </a:p>
      </dgm:t>
    </dgm:pt>
    <dgm:pt modelId="{E3AAFD5B-E459-496F-96A3-DF48787060E6}" type="sibTrans" cxnId="{8E43BFE4-9D5A-4689-84DA-89676CA8FAD2}">
      <dgm:prSet/>
      <dgm:spPr/>
      <dgm:t>
        <a:bodyPr/>
        <a:lstStyle/>
        <a:p>
          <a:endParaRPr lang="cs-CZ"/>
        </a:p>
      </dgm:t>
    </dgm:pt>
    <dgm:pt modelId="{D9F25E55-5CCC-4FCE-81AE-C8E5CEE8AEF6}" type="pres">
      <dgm:prSet presAssocID="{48F2FCDD-548B-4627-922D-DF94CA6305F9}" presName="linear" presStyleCnt="0">
        <dgm:presLayoutVars>
          <dgm:animLvl val="lvl"/>
          <dgm:resizeHandles val="exact"/>
        </dgm:presLayoutVars>
      </dgm:prSet>
      <dgm:spPr/>
    </dgm:pt>
    <dgm:pt modelId="{1801E3CA-D618-47F7-B336-7C8B9DC35F6D}" type="pres">
      <dgm:prSet presAssocID="{CB61B594-AEB5-4BCE-93DB-13D289162D4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0876D2E-1846-4815-8081-163E89E93DA9}" type="pres">
      <dgm:prSet presAssocID="{CB61B594-AEB5-4BCE-93DB-13D289162D43}" presName="childText" presStyleLbl="revTx" presStyleIdx="0" presStyleCnt="5">
        <dgm:presLayoutVars>
          <dgm:bulletEnabled val="1"/>
        </dgm:presLayoutVars>
      </dgm:prSet>
      <dgm:spPr/>
    </dgm:pt>
    <dgm:pt modelId="{067DA320-E12D-474D-BC73-36325A96B56D}" type="pres">
      <dgm:prSet presAssocID="{7E7E5E58-860C-4F1D-AA2B-9D8ECAC914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CF559DD-48EC-4CE6-B162-4A4622BBEF12}" type="pres">
      <dgm:prSet presAssocID="{7E7E5E58-860C-4F1D-AA2B-9D8ECAC914EE}" presName="childText" presStyleLbl="revTx" presStyleIdx="1" presStyleCnt="5">
        <dgm:presLayoutVars>
          <dgm:bulletEnabled val="1"/>
        </dgm:presLayoutVars>
      </dgm:prSet>
      <dgm:spPr/>
    </dgm:pt>
    <dgm:pt modelId="{FE53E1EC-F8BA-4F52-BD73-9F4D9E6D8445}" type="pres">
      <dgm:prSet presAssocID="{889A0BF1-6BBA-478D-81BE-E865B14ACEB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BE53AC9-0FE6-4FF2-B69A-4E38715380AC}" type="pres">
      <dgm:prSet presAssocID="{889A0BF1-6BBA-478D-81BE-E865B14ACEBD}" presName="childText" presStyleLbl="revTx" presStyleIdx="2" presStyleCnt="5">
        <dgm:presLayoutVars>
          <dgm:bulletEnabled val="1"/>
        </dgm:presLayoutVars>
      </dgm:prSet>
      <dgm:spPr/>
    </dgm:pt>
    <dgm:pt modelId="{424905D8-D2CF-415E-BE6C-42A85F07F599}" type="pres">
      <dgm:prSet presAssocID="{F8702785-382C-490C-9BE8-E7811FB330B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66175D0-52E2-4EFC-AB5E-841E3D7D21FB}" type="pres">
      <dgm:prSet presAssocID="{F8702785-382C-490C-9BE8-E7811FB330BA}" presName="childText" presStyleLbl="revTx" presStyleIdx="3" presStyleCnt="5">
        <dgm:presLayoutVars>
          <dgm:bulletEnabled val="1"/>
        </dgm:presLayoutVars>
      </dgm:prSet>
      <dgm:spPr/>
    </dgm:pt>
    <dgm:pt modelId="{4223CD65-682E-48F8-8CA9-55FA5C1B29FD}" type="pres">
      <dgm:prSet presAssocID="{8559A223-1FC9-4D38-8EEE-7A706CC18EB8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4A80DB1-1809-4A21-84D6-18076F1E4E48}" type="pres">
      <dgm:prSet presAssocID="{8559A223-1FC9-4D38-8EEE-7A706CC18EB8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C5DEFA02-38D3-4F0A-AE7A-165C9DF3C9EE}" srcId="{8559A223-1FC9-4D38-8EEE-7A706CC18EB8}" destId="{9F4F5FF3-8EF2-4031-A093-673B603EC172}" srcOrd="0" destOrd="0" parTransId="{3E0F589A-22C1-4D01-89FC-89964C3E0D08}" sibTransId="{3841D92B-478D-4506-9116-43C36AF29442}"/>
    <dgm:cxn modelId="{F0329F05-4360-4CFD-BA9A-3F586F7E2BAF}" type="presOf" srcId="{CB61B594-AEB5-4BCE-93DB-13D289162D43}" destId="{1801E3CA-D618-47F7-B336-7C8B9DC35F6D}" srcOrd="0" destOrd="0" presId="urn:microsoft.com/office/officeart/2005/8/layout/vList2"/>
    <dgm:cxn modelId="{CAE0490B-5286-4866-96F8-94E800CCEE5D}" srcId="{7E7E5E58-860C-4F1D-AA2B-9D8ECAC914EE}" destId="{1591A77B-24AA-4C56-9964-2EBD42ADFCFC}" srcOrd="1" destOrd="0" parTransId="{E853C189-5D25-4A12-BFC9-E8FCD27E7F06}" sibTransId="{3CBC89EB-9EEF-4774-9F08-52407DCD41A2}"/>
    <dgm:cxn modelId="{2A85D916-8BB4-42CA-847F-F67123418E59}" srcId="{7E7E5E58-860C-4F1D-AA2B-9D8ECAC914EE}" destId="{A47E640C-96E3-45F3-923F-213168B22962}" srcOrd="2" destOrd="0" parTransId="{D72C619E-5279-474C-A664-DA0B91620F15}" sibTransId="{A305F005-DE2D-4505-BB9E-626AB2C0044F}"/>
    <dgm:cxn modelId="{1070D119-ADD5-4C6C-8B8D-BCB916ADC9D7}" srcId="{48F2FCDD-548B-4627-922D-DF94CA6305F9}" destId="{7E7E5E58-860C-4F1D-AA2B-9D8ECAC914EE}" srcOrd="1" destOrd="0" parTransId="{B24F07C9-318D-4C72-A107-C8CBABC656FF}" sibTransId="{50BA2859-36C0-4DA2-BAB9-F79EAF2ADD7C}"/>
    <dgm:cxn modelId="{0ADB0525-A2FE-4A0F-B3EE-8FC12EC7E31B}" type="presOf" srcId="{83848C56-9723-423D-8786-D37C81A8EE5E}" destId="{C0876D2E-1846-4815-8081-163E89E93DA9}" srcOrd="0" destOrd="0" presId="urn:microsoft.com/office/officeart/2005/8/layout/vList2"/>
    <dgm:cxn modelId="{C65DC426-2AAE-4A94-BD34-08915BEFB1A5}" type="presOf" srcId="{F7528577-AB11-4C10-9133-C26DB0C512C6}" destId="{866175D0-52E2-4EFC-AB5E-841E3D7D21FB}" srcOrd="0" destOrd="2" presId="urn:microsoft.com/office/officeart/2005/8/layout/vList2"/>
    <dgm:cxn modelId="{F3589D28-EACE-4017-882B-035427843E8C}" srcId="{8559A223-1FC9-4D38-8EEE-7A706CC18EB8}" destId="{050D1B84-AF0B-4C30-BC87-2036E19C6855}" srcOrd="1" destOrd="0" parTransId="{0B7D5556-718E-4D0B-9863-BCA66E26B969}" sibTransId="{5B3B86F4-4D7A-416F-9281-0C1F8BA923DF}"/>
    <dgm:cxn modelId="{87153C29-75FE-412A-8A4E-3E725C20EB41}" type="presOf" srcId="{A47E640C-96E3-45F3-923F-213168B22962}" destId="{FCF559DD-48EC-4CE6-B162-4A4622BBEF12}" srcOrd="0" destOrd="2" presId="urn:microsoft.com/office/officeart/2005/8/layout/vList2"/>
    <dgm:cxn modelId="{73E6902E-A5D1-48E1-8A58-3E573FC23094}" type="presOf" srcId="{8F51658D-587F-46AE-A92B-4F4056C73FB8}" destId="{7BE53AC9-0FE6-4FF2-B69A-4E38715380AC}" srcOrd="0" destOrd="2" presId="urn:microsoft.com/office/officeart/2005/8/layout/vList2"/>
    <dgm:cxn modelId="{45138634-FFAD-4AC7-B618-70BFDEC4F988}" type="presOf" srcId="{889A0BF1-6BBA-478D-81BE-E865B14ACEBD}" destId="{FE53E1EC-F8BA-4F52-BD73-9F4D9E6D8445}" srcOrd="0" destOrd="0" presId="urn:microsoft.com/office/officeart/2005/8/layout/vList2"/>
    <dgm:cxn modelId="{A9828A37-1B70-4A88-AF4F-836E0F4B5FD6}" srcId="{F8702785-382C-490C-9BE8-E7811FB330BA}" destId="{9A28CA5B-0CD2-4A49-85A8-EB12597F3107}" srcOrd="0" destOrd="0" parTransId="{684F8C3E-50F2-4782-A037-1D58200673CF}" sibTransId="{9B89CD25-E694-4E78-A2B9-F4A732793B6F}"/>
    <dgm:cxn modelId="{36A0075C-2B26-472B-8F21-3C8596C9AE13}" srcId="{889A0BF1-6BBA-478D-81BE-E865B14ACEBD}" destId="{2733D90A-23B4-4393-B44A-C162307DBA8F}" srcOrd="0" destOrd="0" parTransId="{DCDD6478-5501-4120-9863-5845F5B0B8F0}" sibTransId="{AB05262E-3185-43C6-B901-85D67E84BB63}"/>
    <dgm:cxn modelId="{4FB02D43-C681-4450-95DB-0B6AB4D0DEB8}" type="presOf" srcId="{BC62B17E-2BDA-4CDE-89CE-D830F32F375D}" destId="{7BE53AC9-0FE6-4FF2-B69A-4E38715380AC}" srcOrd="0" destOrd="1" presId="urn:microsoft.com/office/officeart/2005/8/layout/vList2"/>
    <dgm:cxn modelId="{556F8C6C-3CB9-46FE-A029-B980FBABBA3F}" type="presOf" srcId="{7E7E5E58-860C-4F1D-AA2B-9D8ECAC914EE}" destId="{067DA320-E12D-474D-BC73-36325A96B56D}" srcOrd="0" destOrd="0" presId="urn:microsoft.com/office/officeart/2005/8/layout/vList2"/>
    <dgm:cxn modelId="{C6B6A86D-B658-463B-A2F6-5AF5752689F0}" type="presOf" srcId="{F8702785-382C-490C-9BE8-E7811FB330BA}" destId="{424905D8-D2CF-415E-BE6C-42A85F07F599}" srcOrd="0" destOrd="0" presId="urn:microsoft.com/office/officeart/2005/8/layout/vList2"/>
    <dgm:cxn modelId="{DF5CE06D-CFD1-4070-9500-CF2C492BC7E5}" type="presOf" srcId="{EB682626-21C2-4E1E-93B9-A65F9E8A2264}" destId="{D4A80DB1-1809-4A21-84D6-18076F1E4E48}" srcOrd="0" destOrd="2" presId="urn:microsoft.com/office/officeart/2005/8/layout/vList2"/>
    <dgm:cxn modelId="{DCEC534E-F80D-4217-B283-AEF2012A97FC}" type="presOf" srcId="{28D87F93-3163-439F-A8AB-6A9E52F79C44}" destId="{FCF559DD-48EC-4CE6-B162-4A4622BBEF12}" srcOrd="0" destOrd="0" presId="urn:microsoft.com/office/officeart/2005/8/layout/vList2"/>
    <dgm:cxn modelId="{F5D54D4F-2B2F-4376-8670-0BF4BE3E319E}" srcId="{889A0BF1-6BBA-478D-81BE-E865B14ACEBD}" destId="{BC62B17E-2BDA-4CDE-89CE-D830F32F375D}" srcOrd="1" destOrd="0" parTransId="{A11D6017-CFAE-4963-894F-47A36FA6EA0A}" sibTransId="{D291E718-46F0-47FA-8EFD-AFCB3AF4D968}"/>
    <dgm:cxn modelId="{36DF6D75-EA7E-488F-8848-5A98A56971C6}" type="presOf" srcId="{050D1B84-AF0B-4C30-BC87-2036E19C6855}" destId="{D4A80DB1-1809-4A21-84D6-18076F1E4E48}" srcOrd="0" destOrd="1" presId="urn:microsoft.com/office/officeart/2005/8/layout/vList2"/>
    <dgm:cxn modelId="{D7950F59-51D5-430B-8236-67AADE3A32D9}" srcId="{48F2FCDD-548B-4627-922D-DF94CA6305F9}" destId="{889A0BF1-6BBA-478D-81BE-E865B14ACEBD}" srcOrd="2" destOrd="0" parTransId="{FA18695B-6145-4136-B843-023393C427BA}" sibTransId="{F3A62728-279C-4DED-BED6-63B93BAE6791}"/>
    <dgm:cxn modelId="{86C8BD7C-F0CF-422C-A5CF-B0EE8455AFD2}" srcId="{CB61B594-AEB5-4BCE-93DB-13D289162D43}" destId="{83848C56-9723-423D-8786-D37C81A8EE5E}" srcOrd="0" destOrd="0" parTransId="{9AD35A46-DF59-41BB-9BA0-30CF70A5C42B}" sibTransId="{A1D597A1-16C0-428F-AFEB-06AD49C1BDA4}"/>
    <dgm:cxn modelId="{3C6A2984-9A47-4A0E-BDE6-8C2059384246}" type="presOf" srcId="{62FA14C5-9C45-4579-A0A9-18B899DC8262}" destId="{C0876D2E-1846-4815-8081-163E89E93DA9}" srcOrd="0" destOrd="1" presId="urn:microsoft.com/office/officeart/2005/8/layout/vList2"/>
    <dgm:cxn modelId="{ED757F93-D5FE-4186-A667-C0AA61AF9E9A}" type="presOf" srcId="{9A28CA5B-0CD2-4A49-85A8-EB12597F3107}" destId="{866175D0-52E2-4EFC-AB5E-841E3D7D21FB}" srcOrd="0" destOrd="0" presId="urn:microsoft.com/office/officeart/2005/8/layout/vList2"/>
    <dgm:cxn modelId="{FFC02699-BC8B-4385-AEE8-E4651CF6CCF1}" type="presOf" srcId="{9F4F5FF3-8EF2-4031-A093-673B603EC172}" destId="{D4A80DB1-1809-4A21-84D6-18076F1E4E48}" srcOrd="0" destOrd="0" presId="urn:microsoft.com/office/officeart/2005/8/layout/vList2"/>
    <dgm:cxn modelId="{B41A99A1-3046-47CE-9536-F2D59B20207C}" srcId="{48F2FCDD-548B-4627-922D-DF94CA6305F9}" destId="{CB61B594-AEB5-4BCE-93DB-13D289162D43}" srcOrd="0" destOrd="0" parTransId="{FCB1CB28-E5AB-424B-9D6D-BB7C5907C313}" sibTransId="{CC2A263C-0B4A-4C59-A95E-FBFD96520C08}"/>
    <dgm:cxn modelId="{B1BE46A4-DA53-4D87-BA22-B48A7448B004}" type="presOf" srcId="{48F2FCDD-548B-4627-922D-DF94CA6305F9}" destId="{D9F25E55-5CCC-4FCE-81AE-C8E5CEE8AEF6}" srcOrd="0" destOrd="0" presId="urn:microsoft.com/office/officeart/2005/8/layout/vList2"/>
    <dgm:cxn modelId="{082452AA-2AE5-4792-895E-3D6EE9EC325B}" type="presOf" srcId="{8789E44F-3A92-402B-9B34-D5D2D5268C02}" destId="{866175D0-52E2-4EFC-AB5E-841E3D7D21FB}" srcOrd="0" destOrd="3" presId="urn:microsoft.com/office/officeart/2005/8/layout/vList2"/>
    <dgm:cxn modelId="{9E4056B3-9E6E-4E1D-B255-A55E4BF9DEE3}" type="presOf" srcId="{1591A77B-24AA-4C56-9964-2EBD42ADFCFC}" destId="{FCF559DD-48EC-4CE6-B162-4A4622BBEF12}" srcOrd="0" destOrd="1" presId="urn:microsoft.com/office/officeart/2005/8/layout/vList2"/>
    <dgm:cxn modelId="{60BD91BA-FF39-4BDF-B748-60C3C3DB80EE}" type="presOf" srcId="{2733D90A-23B4-4393-B44A-C162307DBA8F}" destId="{7BE53AC9-0FE6-4FF2-B69A-4E38715380AC}" srcOrd="0" destOrd="0" presId="urn:microsoft.com/office/officeart/2005/8/layout/vList2"/>
    <dgm:cxn modelId="{0A7D8DBB-69B6-469D-9D46-059D0BD5C8C0}" srcId="{48F2FCDD-548B-4627-922D-DF94CA6305F9}" destId="{F8702785-382C-490C-9BE8-E7811FB330BA}" srcOrd="3" destOrd="0" parTransId="{970C2E6B-9A91-4546-AA26-904CF04FDBFC}" sibTransId="{E5E321A3-63C5-4217-BAF3-B59732E32A30}"/>
    <dgm:cxn modelId="{66A7DDC1-4C9C-460C-A2E0-3FAE50353349}" srcId="{8559A223-1FC9-4D38-8EEE-7A706CC18EB8}" destId="{EB682626-21C2-4E1E-93B9-A65F9E8A2264}" srcOrd="2" destOrd="0" parTransId="{B0EF1C14-6EAB-4953-B232-9E9A884D9728}" sibTransId="{6CE0F251-07E7-44B1-AD4A-6968118FB353}"/>
    <dgm:cxn modelId="{1CAC75D1-B685-414A-9B1F-249CE4C9BD55}" srcId="{CB61B594-AEB5-4BCE-93DB-13D289162D43}" destId="{62FA14C5-9C45-4579-A0A9-18B899DC8262}" srcOrd="1" destOrd="0" parTransId="{B643C661-310A-4734-95E7-610D68FFAFA4}" sibTransId="{E2FC982B-7BEC-4C37-9B5E-130D83F7C910}"/>
    <dgm:cxn modelId="{8EADD9D4-3B12-4096-A7DF-7EB5F5F47FB2}" type="presOf" srcId="{8559A223-1FC9-4D38-8EEE-7A706CC18EB8}" destId="{4223CD65-682E-48F8-8CA9-55FA5C1B29FD}" srcOrd="0" destOrd="0" presId="urn:microsoft.com/office/officeart/2005/8/layout/vList2"/>
    <dgm:cxn modelId="{79D80FDA-7A4C-4E76-AE05-A7ED0F619EDE}" srcId="{F8702785-382C-490C-9BE8-E7811FB330BA}" destId="{A1A656CC-1A91-4B0A-A604-ED3EF4A50CA4}" srcOrd="1" destOrd="0" parTransId="{C11F6E90-8A7A-47A5-8EB2-56BADAFDFAC0}" sibTransId="{BE357264-1A8C-4F09-801A-65BE788023A2}"/>
    <dgm:cxn modelId="{8E43BFE4-9D5A-4689-84DA-89676CA8FAD2}" srcId="{F8702785-382C-490C-9BE8-E7811FB330BA}" destId="{8789E44F-3A92-402B-9B34-D5D2D5268C02}" srcOrd="3" destOrd="0" parTransId="{256C737C-9DFE-4140-8C34-12822E9D6F0B}" sibTransId="{E3AAFD5B-E459-496F-96A3-DF48787060E6}"/>
    <dgm:cxn modelId="{BCBF69E7-C104-4B56-8E1B-05D6623D1CE4}" type="presOf" srcId="{A1A656CC-1A91-4B0A-A604-ED3EF4A50CA4}" destId="{866175D0-52E2-4EFC-AB5E-841E3D7D21FB}" srcOrd="0" destOrd="1" presId="urn:microsoft.com/office/officeart/2005/8/layout/vList2"/>
    <dgm:cxn modelId="{91EA72EB-551B-41FB-AB9F-A7F90D72F863}" srcId="{F8702785-382C-490C-9BE8-E7811FB330BA}" destId="{F7528577-AB11-4C10-9133-C26DB0C512C6}" srcOrd="2" destOrd="0" parTransId="{F636879E-F8CF-404B-99CB-E7D72A1ADE6E}" sibTransId="{921A4248-7D62-406C-A45A-D1B80BABB878}"/>
    <dgm:cxn modelId="{E028DFED-5E4F-47EE-83B7-103EEB244109}" srcId="{48F2FCDD-548B-4627-922D-DF94CA6305F9}" destId="{8559A223-1FC9-4D38-8EEE-7A706CC18EB8}" srcOrd="4" destOrd="0" parTransId="{54284792-3D24-4CA4-8342-A9BEC5D076DD}" sibTransId="{15B87396-9623-455C-9BA6-CCF2D45DF498}"/>
    <dgm:cxn modelId="{331ADCFD-2695-4089-834D-9D16E4E1E7AB}" srcId="{7E7E5E58-860C-4F1D-AA2B-9D8ECAC914EE}" destId="{28D87F93-3163-439F-A8AB-6A9E52F79C44}" srcOrd="0" destOrd="0" parTransId="{DA0BA4DE-1F34-43C9-8056-DCF1021BC6E6}" sibTransId="{829F1346-5565-4783-8A9C-C05C72C0462D}"/>
    <dgm:cxn modelId="{AFD833FE-723C-4021-9FBA-25579EDAE5D4}" srcId="{889A0BF1-6BBA-478D-81BE-E865B14ACEBD}" destId="{8F51658D-587F-46AE-A92B-4F4056C73FB8}" srcOrd="2" destOrd="0" parTransId="{67154BB0-2460-429D-B699-728B10905665}" sibTransId="{6E73BFC2-C2BB-4A85-A759-B2A5373A706A}"/>
    <dgm:cxn modelId="{9E4A0CE0-2A29-4BD4-8C0E-455D97726DBB}" type="presParOf" srcId="{D9F25E55-5CCC-4FCE-81AE-C8E5CEE8AEF6}" destId="{1801E3CA-D618-47F7-B336-7C8B9DC35F6D}" srcOrd="0" destOrd="0" presId="urn:microsoft.com/office/officeart/2005/8/layout/vList2"/>
    <dgm:cxn modelId="{A8102B77-EE1C-43C9-B796-DD68A47AA04E}" type="presParOf" srcId="{D9F25E55-5CCC-4FCE-81AE-C8E5CEE8AEF6}" destId="{C0876D2E-1846-4815-8081-163E89E93DA9}" srcOrd="1" destOrd="0" presId="urn:microsoft.com/office/officeart/2005/8/layout/vList2"/>
    <dgm:cxn modelId="{9BB039EC-92A4-4C62-B877-F99C1510F392}" type="presParOf" srcId="{D9F25E55-5CCC-4FCE-81AE-C8E5CEE8AEF6}" destId="{067DA320-E12D-474D-BC73-36325A96B56D}" srcOrd="2" destOrd="0" presId="urn:microsoft.com/office/officeart/2005/8/layout/vList2"/>
    <dgm:cxn modelId="{A87681A5-359D-4F91-A122-09F51F8E8796}" type="presParOf" srcId="{D9F25E55-5CCC-4FCE-81AE-C8E5CEE8AEF6}" destId="{FCF559DD-48EC-4CE6-B162-4A4622BBEF12}" srcOrd="3" destOrd="0" presId="urn:microsoft.com/office/officeart/2005/8/layout/vList2"/>
    <dgm:cxn modelId="{36419155-EDEF-42F3-AAE8-07AF0332D02A}" type="presParOf" srcId="{D9F25E55-5CCC-4FCE-81AE-C8E5CEE8AEF6}" destId="{FE53E1EC-F8BA-4F52-BD73-9F4D9E6D8445}" srcOrd="4" destOrd="0" presId="urn:microsoft.com/office/officeart/2005/8/layout/vList2"/>
    <dgm:cxn modelId="{0D2CC7AB-7A03-48C9-A82A-FE50C2A39A6F}" type="presParOf" srcId="{D9F25E55-5CCC-4FCE-81AE-C8E5CEE8AEF6}" destId="{7BE53AC9-0FE6-4FF2-B69A-4E38715380AC}" srcOrd="5" destOrd="0" presId="urn:microsoft.com/office/officeart/2005/8/layout/vList2"/>
    <dgm:cxn modelId="{7532FF10-DF20-49E2-8873-8DC597B283F1}" type="presParOf" srcId="{D9F25E55-5CCC-4FCE-81AE-C8E5CEE8AEF6}" destId="{424905D8-D2CF-415E-BE6C-42A85F07F599}" srcOrd="6" destOrd="0" presId="urn:microsoft.com/office/officeart/2005/8/layout/vList2"/>
    <dgm:cxn modelId="{63F844B3-7E4D-4522-AAF2-4095C4BD76E2}" type="presParOf" srcId="{D9F25E55-5CCC-4FCE-81AE-C8E5CEE8AEF6}" destId="{866175D0-52E2-4EFC-AB5E-841E3D7D21FB}" srcOrd="7" destOrd="0" presId="urn:microsoft.com/office/officeart/2005/8/layout/vList2"/>
    <dgm:cxn modelId="{D9549C65-FE10-4815-B0BD-51AB78633C2C}" type="presParOf" srcId="{D9F25E55-5CCC-4FCE-81AE-C8E5CEE8AEF6}" destId="{4223CD65-682E-48F8-8CA9-55FA5C1B29FD}" srcOrd="8" destOrd="0" presId="urn:microsoft.com/office/officeart/2005/8/layout/vList2"/>
    <dgm:cxn modelId="{D6D12981-568C-42AD-88FF-285949A67285}" type="presParOf" srcId="{D9F25E55-5CCC-4FCE-81AE-C8E5CEE8AEF6}" destId="{D4A80DB1-1809-4A21-84D6-18076F1E4E48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E89EE-CC4F-45DF-B42D-0D23BB0DB6D4}">
      <dsp:nvSpPr>
        <dsp:cNvPr id="0" name=""/>
        <dsp:cNvSpPr/>
      </dsp:nvSpPr>
      <dsp:spPr>
        <a:xfrm rot="5400000">
          <a:off x="5502147" y="-1304416"/>
          <a:ext cx="3296920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Online sebehodnocení podnikatelských dovedností - podle evropského modelu ENTRECOMP. Tato aktivita umožňuje uživatelům identifikovat jejich stávající úroveň podnikatelských dovedností na definované úrovni B1, B2 nebo C1. V návaznosti na 3 definované oblasti rámce ENTRECOMP tak uživatelé doporučení, ve kterých oblastech se potřebují zlepšit.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MOOC Start-up Academie pro rozvoj podnikatelských dovedností.</a:t>
          </a:r>
          <a:r>
            <a:rPr lang="fr-FR" sz="1800" kern="1200" dirty="0"/>
            <a:t>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Praktické Start-up laboratoře, na jejímž konci účastníci vypracují vlastní podnikatelský záměr a business plán s podporou profesionálních poradců.</a:t>
          </a:r>
          <a:endParaRPr lang="en-US" sz="1800" kern="1200" dirty="0"/>
        </a:p>
      </dsp:txBody>
      <dsp:txXfrm rot="-5400000">
        <a:off x="3785615" y="573058"/>
        <a:ext cx="6569042" cy="2975036"/>
      </dsp:txXfrm>
    </dsp:sp>
    <dsp:sp modelId="{49AFCA1F-F07E-454B-B00F-55A1C78E1753}">
      <dsp:nvSpPr>
        <dsp:cNvPr id="0" name=""/>
        <dsp:cNvSpPr/>
      </dsp:nvSpPr>
      <dsp:spPr>
        <a:xfrm>
          <a:off x="39033" y="0"/>
          <a:ext cx="3785616" cy="41211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000" kern="1200" dirty="0"/>
            <a:t>CORAL Start-up akademie </a:t>
          </a:r>
          <a:r>
            <a:rPr lang="cs-CZ" sz="3500" kern="1200" dirty="0"/>
            <a:t>se skládá ze 3 aktivit:</a:t>
          </a:r>
          <a:endParaRPr lang="en-US" sz="3500" kern="1200" dirty="0"/>
        </a:p>
      </dsp:txBody>
      <dsp:txXfrm>
        <a:off x="223832" y="184799"/>
        <a:ext cx="3416018" cy="37515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7038A-D6EC-4C30-89E1-A8FAFABF2BD4}">
      <dsp:nvSpPr>
        <dsp:cNvPr id="0" name=""/>
        <dsp:cNvSpPr/>
      </dsp:nvSpPr>
      <dsp:spPr>
        <a:xfrm>
          <a:off x="0" y="0"/>
          <a:ext cx="10851611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i="1" kern="1200" baseline="0" dirty="0"/>
            <a:t>A: </a:t>
          </a:r>
          <a:r>
            <a:rPr lang="cs-CZ" sz="1900" b="1" i="1" kern="1200" baseline="0" dirty="0"/>
            <a:t>Převzetí iniciativy </a:t>
          </a:r>
          <a:r>
            <a:rPr lang="fr-FR" sz="1900" b="1" i="1" kern="1200" baseline="0" dirty="0"/>
            <a:t>– </a:t>
          </a:r>
          <a:r>
            <a:rPr lang="cs-CZ" sz="1900" b="1" i="1" kern="1200" baseline="0" dirty="0"/>
            <a:t>příklady aktivit</a:t>
          </a:r>
          <a:endParaRPr lang="en-US" sz="1900" kern="1200" dirty="0"/>
        </a:p>
      </dsp:txBody>
      <dsp:txXfrm>
        <a:off x="22246" y="22246"/>
        <a:ext cx="10807119" cy="411223"/>
      </dsp:txXfrm>
    </dsp:sp>
    <dsp:sp modelId="{8FAD9C37-773F-496A-AEE1-FEC43888A387}">
      <dsp:nvSpPr>
        <dsp:cNvPr id="0" name=""/>
        <dsp:cNvSpPr/>
      </dsp:nvSpPr>
      <dsp:spPr>
        <a:xfrm>
          <a:off x="0" y="465469"/>
          <a:ext cx="10851611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539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 baseline="0" dirty="0"/>
            <a:t>Zkuste se zamyslet nad konkrétními kroky, jak dále rozvíjet nápady a myšlenky, aby směřovaly k plnění dílčích cílů a realizaci.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 baseline="0" dirty="0"/>
            <a:t>Definujte si techniky a situace, které vám pomohou efektivně řešit problémy (analýza rizik)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500" b="0" i="1" kern="1200" baseline="0" dirty="0"/>
            <a:t>Leadership – </a:t>
          </a:r>
          <a:r>
            <a:rPr lang="cs-CZ" sz="1500" b="0" i="1" kern="1200" baseline="0" dirty="0"/>
            <a:t>popište, jak si představujete dobrého vůdce. Jaké vlastnosti by měl mít? Budete dobrým vůdcem?</a:t>
          </a:r>
          <a:endParaRPr lang="en-US" sz="1500" kern="1200" dirty="0"/>
        </a:p>
      </dsp:txBody>
      <dsp:txXfrm>
        <a:off x="0" y="465469"/>
        <a:ext cx="10851611" cy="786599"/>
      </dsp:txXfrm>
    </dsp:sp>
    <dsp:sp modelId="{07F1F367-167D-4800-B762-5A7E9A88979E}">
      <dsp:nvSpPr>
        <dsp:cNvPr id="0" name=""/>
        <dsp:cNvSpPr/>
      </dsp:nvSpPr>
      <dsp:spPr>
        <a:xfrm>
          <a:off x="0" y="1189651"/>
          <a:ext cx="10851611" cy="45571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i="1" kern="1200" baseline="0" dirty="0"/>
            <a:t>B: </a:t>
          </a:r>
          <a:r>
            <a:rPr lang="cs-CZ" sz="1900" b="1" i="1" kern="1200" baseline="0" dirty="0"/>
            <a:t>Plánování a řízení </a:t>
          </a:r>
          <a:r>
            <a:rPr lang="fr-FR" sz="1900" b="1" i="1" kern="1200" baseline="0" dirty="0"/>
            <a:t>– </a:t>
          </a:r>
          <a:r>
            <a:rPr lang="cs-CZ" sz="1900" b="1" i="1" kern="1200" baseline="0" dirty="0"/>
            <a:t> příklady aktivit</a:t>
          </a:r>
          <a:endParaRPr lang="en-US" sz="1900" kern="1200" dirty="0"/>
        </a:p>
      </dsp:txBody>
      <dsp:txXfrm>
        <a:off x="22246" y="1211897"/>
        <a:ext cx="10807119" cy="411223"/>
      </dsp:txXfrm>
    </dsp:sp>
    <dsp:sp modelId="{5C4BF865-04F3-4946-A56F-64FFA7BE2B5B}">
      <dsp:nvSpPr>
        <dsp:cNvPr id="0" name=""/>
        <dsp:cNvSpPr/>
      </dsp:nvSpPr>
      <dsp:spPr>
        <a:xfrm>
          <a:off x="0" y="1684242"/>
          <a:ext cx="10851611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539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 baseline="0" dirty="0"/>
            <a:t>Jaký typ obchodního modelu je vhodný pro váš nápad/nový podnik?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b="0" i="1" kern="1200" baseline="0" dirty="0"/>
            <a:t>Navrhněte váš podnikatelský plán pro váš nápad.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 baseline="0" dirty="0"/>
            <a:t>Jaké modely finančního plánování znáte?</a:t>
          </a:r>
          <a:endParaRPr lang="en-US" sz="1500" kern="1200" dirty="0"/>
        </a:p>
      </dsp:txBody>
      <dsp:txXfrm>
        <a:off x="0" y="1684242"/>
        <a:ext cx="10851611" cy="786599"/>
      </dsp:txXfrm>
    </dsp:sp>
    <dsp:sp modelId="{A03FE866-3290-4779-BFC6-F9A0FC1A67A9}">
      <dsp:nvSpPr>
        <dsp:cNvPr id="0" name=""/>
        <dsp:cNvSpPr/>
      </dsp:nvSpPr>
      <dsp:spPr>
        <a:xfrm>
          <a:off x="0" y="2461811"/>
          <a:ext cx="10851611" cy="45571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i="1" kern="1200" baseline="0" dirty="0"/>
            <a:t>C: </a:t>
          </a:r>
          <a:r>
            <a:rPr lang="cs-CZ" sz="1900" b="1" i="1" kern="1200" baseline="0" dirty="0"/>
            <a:t>Řízení nejistoty, nejednoznačnosti a rizik </a:t>
          </a:r>
          <a:r>
            <a:rPr lang="fr-FR" sz="1900" b="1" i="1" kern="1200" baseline="0" dirty="0"/>
            <a:t>– </a:t>
          </a:r>
          <a:r>
            <a:rPr lang="cs-CZ" sz="1900" b="1" i="1" kern="1200" baseline="0" dirty="0"/>
            <a:t>příklady aktivit</a:t>
          </a:r>
          <a:endParaRPr lang="en-US" sz="1900" kern="1200" dirty="0"/>
        </a:p>
      </dsp:txBody>
      <dsp:txXfrm>
        <a:off x="22246" y="2484057"/>
        <a:ext cx="10807119" cy="411223"/>
      </dsp:txXfrm>
    </dsp:sp>
    <dsp:sp modelId="{7D93D4AC-A039-44D1-9625-7D5BFD60E663}">
      <dsp:nvSpPr>
        <dsp:cNvPr id="0" name=""/>
        <dsp:cNvSpPr/>
      </dsp:nvSpPr>
      <dsp:spPr>
        <a:xfrm>
          <a:off x="0" y="2959296"/>
          <a:ext cx="10851611" cy="176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539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0" i="1" kern="1200" baseline="0" dirty="0"/>
            <a:t>Posouzení rizik a přínosů: Přestavte si realizaci nějaké aktivity vašeho záměru a pokuste se představit si rizika a přínosy této akce.
Vytvořte si detailní analýzu rizik dané akce a navrhněte varianty jejich řešení
Vysvětlete rozdíl mezi pojmy přijatelná ztráta a očekávaný výnos.
Brainstorming: V závislosti na úrovni vašeho podnikatelského nápadu odpovězte na jednu z následujících otázek: 
Rozmyslete si, co si můžete dovolit ztratit a zda jste ochotni riskovat situaci, že nakonec svou investici ztratíte. Analyzovali jste všechna možná rizika?
Přemýšlejte, jak můžete snížit investice do efektivního řešení s minimálními ztrátami. </a:t>
          </a:r>
          <a:endParaRPr lang="en-US" sz="1500" kern="1200" dirty="0"/>
        </a:p>
      </dsp:txBody>
      <dsp:txXfrm>
        <a:off x="0" y="2959296"/>
        <a:ext cx="10851611" cy="17698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4A441-FCF2-49DC-99B0-B1B871C38894}">
      <dsp:nvSpPr>
        <dsp:cNvPr id="0" name=""/>
        <dsp:cNvSpPr/>
      </dsp:nvSpPr>
      <dsp:spPr>
        <a:xfrm>
          <a:off x="0" y="130259"/>
          <a:ext cx="11277599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1" kern="1200" dirty="0"/>
            <a:t>D: </a:t>
          </a:r>
          <a:r>
            <a:rPr lang="cs-CZ" sz="2400" b="1" i="1" kern="1200" dirty="0"/>
            <a:t>Spolupráce s ostatními</a:t>
          </a:r>
          <a:r>
            <a:rPr lang="fr-FR" sz="2400" b="1" i="1" kern="1200" dirty="0"/>
            <a:t>– </a:t>
          </a:r>
          <a:r>
            <a:rPr lang="cs-CZ" sz="2400" b="1" i="1" kern="1200" dirty="0"/>
            <a:t>příklady aktivit</a:t>
          </a:r>
          <a:endParaRPr lang="en-US" sz="2400" kern="1200" dirty="0"/>
        </a:p>
      </dsp:txBody>
      <dsp:txXfrm>
        <a:off x="28100" y="158359"/>
        <a:ext cx="11221399" cy="519439"/>
      </dsp:txXfrm>
    </dsp:sp>
    <dsp:sp modelId="{43CEEE99-6E10-41CD-83EB-22C286137DDC}">
      <dsp:nvSpPr>
        <dsp:cNvPr id="0" name=""/>
        <dsp:cNvSpPr/>
      </dsp:nvSpPr>
      <dsp:spPr>
        <a:xfrm>
          <a:off x="0" y="705898"/>
          <a:ext cx="11277599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 dirty="0"/>
            <a:t>Co je to networking, jak využít vaši síť k výběru potenciálních partnerů nebo spolupracovníků?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 dirty="0"/>
            <a:t>Vyjmenujte techniky, které lze použít k řízení mezilidských vztahů.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 dirty="0"/>
            <a:t>Vysvětlete, co je workshop aktivního naslouchání.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 dirty="0"/>
            <a:t>Diskutujte o zásadách a strategiích vyjednávání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 dirty="0"/>
            <a:t>Řešení konfliktů: podělte se o své zkušenosti, uveďte konkrétní příklady, kdy jste úspěšně vyřešili konflikt</a:t>
          </a:r>
        </a:p>
      </dsp:txBody>
      <dsp:txXfrm>
        <a:off x="0" y="705898"/>
        <a:ext cx="11277599" cy="1639440"/>
      </dsp:txXfrm>
    </dsp:sp>
    <dsp:sp modelId="{4AAE625A-C60A-41E9-A4C6-F26B1E9A28DC}">
      <dsp:nvSpPr>
        <dsp:cNvPr id="0" name=""/>
        <dsp:cNvSpPr/>
      </dsp:nvSpPr>
      <dsp:spPr>
        <a:xfrm>
          <a:off x="0" y="2345339"/>
          <a:ext cx="11277599" cy="57563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1" kern="1200" dirty="0"/>
            <a:t>E: </a:t>
          </a:r>
          <a:r>
            <a:rPr lang="cs-CZ" sz="2400" b="1" i="1" kern="1200" dirty="0"/>
            <a:t>Učení se zkušeností</a:t>
          </a:r>
          <a:r>
            <a:rPr lang="fr-FR" sz="2400" b="1" i="1" kern="1200" dirty="0"/>
            <a:t>– </a:t>
          </a:r>
          <a:r>
            <a:rPr lang="cs-CZ" sz="2400" b="1" i="1" kern="1200" dirty="0"/>
            <a:t>příklady aktivit</a:t>
          </a:r>
          <a:endParaRPr lang="en-US" sz="2400" kern="1200" dirty="0"/>
        </a:p>
      </dsp:txBody>
      <dsp:txXfrm>
        <a:off x="28100" y="2373439"/>
        <a:ext cx="11221399" cy="519439"/>
      </dsp:txXfrm>
    </dsp:sp>
    <dsp:sp modelId="{63CC9CAD-D3A8-49E3-AC1D-B347BF64D2CA}">
      <dsp:nvSpPr>
        <dsp:cNvPr id="0" name=""/>
        <dsp:cNvSpPr/>
      </dsp:nvSpPr>
      <dsp:spPr>
        <a:xfrm>
          <a:off x="0" y="2920978"/>
          <a:ext cx="11277599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/>
            <a:t>Analyzujte své interakce s ostatními a přemýšlejte o tom, co se můžete ze sociálních interakcí naučit.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 dirty="0"/>
            <a:t>Zamyslete se a uveďte příklad aktivity, která se vám nepovedla. Zamyslete se nad tím, co byste nyní udělali jinak.</a:t>
          </a:r>
        </a:p>
      </dsp:txBody>
      <dsp:txXfrm>
        <a:off x="0" y="2920978"/>
        <a:ext cx="11277599" cy="9190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0BA99-EAF5-470A-BB8B-62675BDD62ED}">
      <dsp:nvSpPr>
        <dsp:cNvPr id="0" name=""/>
        <dsp:cNvSpPr/>
      </dsp:nvSpPr>
      <dsp:spPr>
        <a:xfrm>
          <a:off x="873841" y="0"/>
          <a:ext cx="9903542" cy="441785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94210-F345-4783-984E-550CBB02A0C0}">
      <dsp:nvSpPr>
        <dsp:cNvPr id="0" name=""/>
        <dsp:cNvSpPr/>
      </dsp:nvSpPr>
      <dsp:spPr>
        <a:xfrm>
          <a:off x="995" y="1325357"/>
          <a:ext cx="1595785" cy="17671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Na konci každé start-up laboratoře by měl každý účastník s pomocí mentora, který laboratoř vedl, popsat, co se na základě zkušeností naučil - vyplnění formuláře (příloha 1), Takto bude mít účastník možnost lépe identifikovat získané znalosti a následně je použít v praxi.</a:t>
          </a:r>
          <a:endParaRPr lang="en-US" sz="1000" kern="1200" dirty="0"/>
        </a:p>
      </dsp:txBody>
      <dsp:txXfrm>
        <a:off x="78895" y="1403257"/>
        <a:ext cx="1439985" cy="1611343"/>
      </dsp:txXfrm>
    </dsp:sp>
    <dsp:sp modelId="{7B11DB0A-162C-40EE-BD53-52A0D3C81FBF}">
      <dsp:nvSpPr>
        <dsp:cNvPr id="0" name=""/>
        <dsp:cNvSpPr/>
      </dsp:nvSpPr>
      <dsp:spPr>
        <a:xfrm>
          <a:off x="1676570" y="1325357"/>
          <a:ext cx="1595785" cy="17671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i="1" kern="1200" dirty="0"/>
            <a:t>Tento krok je velmi důležitý, protože v této fázi účastník  přisoudí získanému poznatku konkrétní význam. Použití techniky </a:t>
          </a:r>
          <a:r>
            <a:rPr lang="cs-CZ" sz="1000" i="1" kern="1200" dirty="0" err="1"/>
            <a:t>storytellingu</a:t>
          </a:r>
          <a:r>
            <a:rPr lang="cs-CZ" sz="1000" i="1" kern="1200" dirty="0"/>
            <a:t> bude mít zásadní význam pro komplexní pochopení a pomůže účastníkům pochopit smysl událostí a jeho vlastního směřování.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1754470" y="1403257"/>
        <a:ext cx="1439985" cy="1611343"/>
      </dsp:txXfrm>
    </dsp:sp>
    <dsp:sp modelId="{EC317DC1-A4FA-46C7-9693-82BB380EE0FC}">
      <dsp:nvSpPr>
        <dsp:cNvPr id="0" name=""/>
        <dsp:cNvSpPr/>
      </dsp:nvSpPr>
      <dsp:spPr>
        <a:xfrm>
          <a:off x="3352145" y="1325357"/>
          <a:ext cx="1595785" cy="17671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Proces popisu učení usnadňuje pochopení získaných znalostí.</a:t>
          </a:r>
          <a:endParaRPr lang="en-US" sz="1500" kern="1200" dirty="0"/>
        </a:p>
      </dsp:txBody>
      <dsp:txXfrm>
        <a:off x="3430045" y="1403257"/>
        <a:ext cx="1439985" cy="1611343"/>
      </dsp:txXfrm>
    </dsp:sp>
    <dsp:sp modelId="{F7940B74-D05E-4914-8212-5C442E89686B}">
      <dsp:nvSpPr>
        <dsp:cNvPr id="0" name=""/>
        <dsp:cNvSpPr/>
      </dsp:nvSpPr>
      <dsp:spPr>
        <a:xfrm>
          <a:off x="5027720" y="1325357"/>
          <a:ext cx="1595785" cy="17671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Důležité je vnímat zkušenosti a poučit se z nich.</a:t>
          </a:r>
          <a:endParaRPr lang="en-US" sz="1500" kern="1200" dirty="0"/>
        </a:p>
      </dsp:txBody>
      <dsp:txXfrm>
        <a:off x="5105620" y="1403257"/>
        <a:ext cx="1439985" cy="1611343"/>
      </dsp:txXfrm>
    </dsp:sp>
    <dsp:sp modelId="{25AD837A-3A91-4C19-AACC-44A791EB4A64}">
      <dsp:nvSpPr>
        <dsp:cNvPr id="0" name=""/>
        <dsp:cNvSpPr/>
      </dsp:nvSpPr>
      <dsp:spPr>
        <a:xfrm>
          <a:off x="6703295" y="1325357"/>
          <a:ext cx="1595785" cy="17671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Bude provedeno sebehodnocení všech průřezových kompetencí s důrazem na jejich identifikaci</a:t>
          </a:r>
          <a:endParaRPr lang="en-US" sz="1500" kern="1200" dirty="0"/>
        </a:p>
      </dsp:txBody>
      <dsp:txXfrm>
        <a:off x="6781195" y="1403257"/>
        <a:ext cx="1439985" cy="1611343"/>
      </dsp:txXfrm>
    </dsp:sp>
    <dsp:sp modelId="{AF17D09F-6A95-4CC9-9C64-1FC0FD3F2245}">
      <dsp:nvSpPr>
        <dsp:cNvPr id="0" name=""/>
        <dsp:cNvSpPr/>
      </dsp:nvSpPr>
      <dsp:spPr>
        <a:xfrm>
          <a:off x="8378869" y="1325357"/>
          <a:ext cx="1595785" cy="17671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Účastník zároveň získá povědomí, jak hodnotit dosažené výsledky učení.</a:t>
          </a:r>
          <a:endParaRPr lang="en-US" sz="1500" kern="1200" dirty="0"/>
        </a:p>
      </dsp:txBody>
      <dsp:txXfrm>
        <a:off x="8456769" y="1403257"/>
        <a:ext cx="1439985" cy="1611343"/>
      </dsp:txXfrm>
    </dsp:sp>
    <dsp:sp modelId="{C0A04290-D3F7-4453-955A-74B2BC55D219}">
      <dsp:nvSpPr>
        <dsp:cNvPr id="0" name=""/>
        <dsp:cNvSpPr/>
      </dsp:nvSpPr>
      <dsp:spPr>
        <a:xfrm>
          <a:off x="10054444" y="1325357"/>
          <a:ext cx="1595785" cy="17671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Příklad vyplněného formuláře je uveden v příloze 1</a:t>
          </a:r>
          <a:endParaRPr lang="en-US" sz="1500" kern="1200" dirty="0"/>
        </a:p>
      </dsp:txBody>
      <dsp:txXfrm>
        <a:off x="10132344" y="1403257"/>
        <a:ext cx="1439985" cy="16113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34A34-2C7D-4B1B-B2BA-C88758F01268}">
      <dsp:nvSpPr>
        <dsp:cNvPr id="0" name=""/>
        <dsp:cNvSpPr/>
      </dsp:nvSpPr>
      <dsp:spPr>
        <a:xfrm>
          <a:off x="308300" y="78544"/>
          <a:ext cx="3785616" cy="15804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Na konci procesu se organizace, která pilotní test s účastníky realizovala, rozhodne na základě dosažených výsledků vydat každému uživateli certifikát o dosažené úrovni kompetencí </a:t>
          </a:r>
          <a:r>
            <a:rPr lang="cs-CZ" sz="1600" kern="1200" dirty="0" err="1"/>
            <a:t>EntreComp</a:t>
          </a:r>
          <a:r>
            <a:rPr lang="cs-CZ" sz="1600" kern="1200" dirty="0"/>
            <a:t>.</a:t>
          </a:r>
          <a:endParaRPr lang="en-US" sz="1600" kern="1200" dirty="0"/>
        </a:p>
      </dsp:txBody>
      <dsp:txXfrm>
        <a:off x="385453" y="155697"/>
        <a:ext cx="3631310" cy="1426185"/>
      </dsp:txXfrm>
    </dsp:sp>
    <dsp:sp modelId="{80B1C2C5-8832-4A3D-80A5-2AD801B38BBE}">
      <dsp:nvSpPr>
        <dsp:cNvPr id="0" name=""/>
        <dsp:cNvSpPr/>
      </dsp:nvSpPr>
      <dsp:spPr>
        <a:xfrm>
          <a:off x="6368579" y="76315"/>
          <a:ext cx="3785616" cy="1580491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Certifikátem je dokument, který předává mentor, jenž vedl Start-up Laboratoře.</a:t>
          </a:r>
          <a:endParaRPr lang="en-US" sz="1600" kern="1200" dirty="0"/>
        </a:p>
      </dsp:txBody>
      <dsp:txXfrm>
        <a:off x="6445732" y="153468"/>
        <a:ext cx="3631310" cy="1426185"/>
      </dsp:txXfrm>
    </dsp:sp>
    <dsp:sp modelId="{FD413856-2DE1-4452-BC3E-B5BC1D0D8C80}">
      <dsp:nvSpPr>
        <dsp:cNvPr id="0" name=""/>
        <dsp:cNvSpPr/>
      </dsp:nvSpPr>
      <dsp:spPr>
        <a:xfrm rot="5400000">
          <a:off x="4634196" y="581797"/>
          <a:ext cx="1264393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Výsledky testu sebehodnocení CORAL.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Učení dosažené v hodnotících kvízech akademie MOOC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Hodnocení dosažených dovedností v rámci Start-up laboratoří (příloha 1)</a:t>
          </a:r>
        </a:p>
      </dsp:txBody>
      <dsp:txXfrm rot="-5400000">
        <a:off x="1901401" y="3376316"/>
        <a:ext cx="6668261" cy="1140947"/>
      </dsp:txXfrm>
    </dsp:sp>
    <dsp:sp modelId="{AA0A2374-C045-4E8C-99C4-8BEB139C8BB1}">
      <dsp:nvSpPr>
        <dsp:cNvPr id="0" name=""/>
        <dsp:cNvSpPr/>
      </dsp:nvSpPr>
      <dsp:spPr>
        <a:xfrm>
          <a:off x="3432590" y="1797771"/>
          <a:ext cx="3625787" cy="143023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Vzor dokumentu si můžete stáhnout v příloze 4. Vyplní a podepíše jej mentor, který vedl Start-up laboratoře, přičemž zohlední následující prvky:</a:t>
          </a:r>
          <a:endParaRPr lang="en-US" sz="1600" kern="1200" dirty="0"/>
        </a:p>
      </dsp:txBody>
      <dsp:txXfrm>
        <a:off x="3502408" y="1867589"/>
        <a:ext cx="3486151" cy="12905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0007B-693D-402B-A18C-0B2B55D184C0}">
      <dsp:nvSpPr>
        <dsp:cNvPr id="0" name=""/>
        <dsp:cNvSpPr/>
      </dsp:nvSpPr>
      <dsp:spPr>
        <a:xfrm>
          <a:off x="0" y="103308"/>
          <a:ext cx="8345121" cy="24710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Vzhledem k tomu, že projekt CORAL je zaměřen na sebeuvědomění týkající se rozvoje podnikatelských dovedností, a na to, jak je uplatnit při hledání zaměstnání / sestavování podnikatelského plánu, měl by dokument obsahovat informace, které mohou potenciálním zaměstnavatelům / investorům pomoci posoudit profil účastníka.</a:t>
          </a:r>
          <a:endParaRPr lang="en-US" sz="2400" kern="1200" dirty="0"/>
        </a:p>
      </dsp:txBody>
      <dsp:txXfrm>
        <a:off x="120626" y="223934"/>
        <a:ext cx="8103869" cy="222978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2B619-305C-4ED1-B2CB-D741D4ED2896}">
      <dsp:nvSpPr>
        <dsp:cNvPr id="0" name=""/>
        <dsp:cNvSpPr/>
      </dsp:nvSpPr>
      <dsp:spPr>
        <a:xfrm>
          <a:off x="683724" y="0"/>
          <a:ext cx="5223578" cy="522357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6B25F-4E64-45CA-A914-333933AC5C86}">
      <dsp:nvSpPr>
        <dsp:cNvPr id="0" name=""/>
        <dsp:cNvSpPr/>
      </dsp:nvSpPr>
      <dsp:spPr>
        <a:xfrm>
          <a:off x="2995994" y="729735"/>
          <a:ext cx="4230541" cy="4999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Calibri"/>
              <a:ea typeface="+mn-ea"/>
              <a:cs typeface="+mn-cs"/>
            </a:rPr>
            <a:t>Příloha 1</a:t>
          </a:r>
          <a:r>
            <a:rPr lang="cs-CZ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Calibri"/>
              <a:ea typeface="+mn-ea"/>
              <a:cs typeface="+mn-cs"/>
            </a:rPr>
            <a:t> - Hodnotící formulář ukazuje příklad formuláře vyplněného účastníkem. </a:t>
          </a:r>
          <a:endParaRPr lang="en-US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Calibri"/>
            <a:ea typeface="+mn-ea"/>
            <a:cs typeface="+mn-cs"/>
          </a:endParaRPr>
        </a:p>
      </dsp:txBody>
      <dsp:txXfrm>
        <a:off x="3020398" y="754139"/>
        <a:ext cx="4181733" cy="451104"/>
      </dsp:txXfrm>
    </dsp:sp>
    <dsp:sp modelId="{081CED77-7C9D-407A-B333-315CBD2229E2}">
      <dsp:nvSpPr>
        <dsp:cNvPr id="0" name=""/>
        <dsp:cNvSpPr/>
      </dsp:nvSpPr>
      <dsp:spPr>
        <a:xfrm>
          <a:off x="3035312" y="1445915"/>
          <a:ext cx="4230541" cy="11169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400" b="1" kern="1200" dirty="0">
              <a:effectLst/>
            </a:rPr>
            <a:t>Příloha 2 - </a:t>
          </a:r>
          <a:r>
            <a:rPr lang="cs-CZ" sz="1400" b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Calibri"/>
              <a:ea typeface="+mn-ea"/>
              <a:cs typeface="+mn-cs"/>
            </a:rPr>
            <a:t>Blo</a:t>
          </a:r>
          <a:r>
            <a:rPr lang="cs-CZ" sz="1400" b="0" kern="1200" dirty="0" err="1">
              <a:effectLst/>
            </a:rPr>
            <a:t>omova</a:t>
          </a:r>
          <a:r>
            <a:rPr lang="cs-CZ" sz="1400" b="0" kern="1200" dirty="0">
              <a:effectLst/>
            </a:rPr>
            <a:t> taxonomie vzdělávacích cílů, která může mentorovi pomoci určit kognitivní oblasti a úrovně samostatnosti a odpovědnosti spojené s jednotlivými úrovněmi EQF a </a:t>
          </a:r>
          <a:r>
            <a:rPr lang="cs-CZ" sz="1400" b="0" kern="1200" dirty="0" err="1">
              <a:effectLst/>
            </a:rPr>
            <a:t>Entrecomp</a:t>
          </a:r>
          <a:r>
            <a:rPr lang="cs-CZ" sz="1400" b="0" kern="1200" dirty="0">
              <a:effectLst/>
            </a:rPr>
            <a:t>. </a:t>
          </a:r>
        </a:p>
        <a:p>
          <a:pPr lvl="0" algn="ctr">
            <a:spcBef>
              <a:spcPct val="0"/>
            </a:spcBef>
            <a:buNone/>
          </a:pPr>
          <a:r>
            <a:rPr lang="cs-CZ" sz="1400" b="1" kern="1200" dirty="0">
              <a:effectLst/>
            </a:rPr>
            <a:t> </a:t>
          </a:r>
          <a:endParaRPr lang="en-US" sz="1100" kern="1200" dirty="0"/>
        </a:p>
      </dsp:txBody>
      <dsp:txXfrm>
        <a:off x="3089837" y="1500440"/>
        <a:ext cx="4121491" cy="1007905"/>
      </dsp:txXfrm>
    </dsp:sp>
    <dsp:sp modelId="{EAB22694-C391-4A13-8EAC-BAD16AC85A0A}">
      <dsp:nvSpPr>
        <dsp:cNvPr id="0" name=""/>
        <dsp:cNvSpPr/>
      </dsp:nvSpPr>
      <dsp:spPr>
        <a:xfrm>
          <a:off x="3048741" y="2644035"/>
          <a:ext cx="4175707" cy="6869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400" b="1" kern="1200" dirty="0">
              <a:effectLst/>
            </a:rPr>
            <a:t>Příloha 3 </a:t>
          </a:r>
          <a:r>
            <a:rPr lang="cs-CZ" sz="1400" b="0" kern="1200" dirty="0">
              <a:effectLst/>
            </a:rPr>
            <a:t>- Tabulka s podrobnými údaji o úrovni složitosti úkolů, samostatnosti /odpovědnosti a kognitivních doménách spojených s každou úrovní.</a:t>
          </a:r>
          <a:endParaRPr lang="en-US" sz="700" b="0" kern="1200" dirty="0"/>
        </a:p>
      </dsp:txBody>
      <dsp:txXfrm>
        <a:off x="3082276" y="2677570"/>
        <a:ext cx="4108637" cy="619895"/>
      </dsp:txXfrm>
    </dsp:sp>
    <dsp:sp modelId="{355DDC06-7BCA-4B5E-9834-E06237AAFAA9}">
      <dsp:nvSpPr>
        <dsp:cNvPr id="0" name=""/>
        <dsp:cNvSpPr/>
      </dsp:nvSpPr>
      <dsp:spPr>
        <a:xfrm>
          <a:off x="3015687" y="3439172"/>
          <a:ext cx="4026550" cy="4999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b="1" kern="1200" dirty="0">
              <a:effectLst/>
            </a:rPr>
            <a:t>Příloha 4 </a:t>
          </a:r>
          <a:r>
            <a:rPr lang="cs-CZ" sz="1600" b="0" kern="1200" dirty="0">
              <a:effectLst/>
            </a:rPr>
            <a:t>je certifikát, který uživatel získá na konci pilotního testování.</a:t>
          </a:r>
          <a:endParaRPr lang="en-US" sz="800" b="0" kern="1200" dirty="0"/>
        </a:p>
      </dsp:txBody>
      <dsp:txXfrm>
        <a:off x="3040091" y="3463576"/>
        <a:ext cx="3977742" cy="451104"/>
      </dsp:txXfrm>
    </dsp:sp>
    <dsp:sp modelId="{8F600648-861E-4A93-B3F7-ACAC3F9C19B5}">
      <dsp:nvSpPr>
        <dsp:cNvPr id="0" name=""/>
        <dsp:cNvSpPr/>
      </dsp:nvSpPr>
      <dsp:spPr>
        <a:xfrm>
          <a:off x="3060506" y="3979632"/>
          <a:ext cx="4131669" cy="4999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b="1" kern="1200" dirty="0">
              <a:effectLst/>
            </a:rPr>
            <a:t>Příloha 5 </a:t>
          </a:r>
          <a:r>
            <a:rPr lang="cs-CZ" sz="1600" b="0" kern="1200" dirty="0">
              <a:effectLst/>
            </a:rPr>
            <a:t>- Rámec </a:t>
          </a:r>
          <a:r>
            <a:rPr lang="cs-CZ" sz="1600" b="0" kern="1200" dirty="0" err="1">
              <a:effectLst/>
            </a:rPr>
            <a:t>Entrecomp</a:t>
          </a:r>
          <a:endParaRPr lang="en-US" b="0" kern="1200" dirty="0"/>
        </a:p>
      </dsp:txBody>
      <dsp:txXfrm>
        <a:off x="3084910" y="4004036"/>
        <a:ext cx="4082861" cy="451104"/>
      </dsp:txXfrm>
    </dsp:sp>
    <dsp:sp modelId="{AD22A792-B133-40BC-B639-CCFB5855BA92}">
      <dsp:nvSpPr>
        <dsp:cNvPr id="0" name=""/>
        <dsp:cNvSpPr/>
      </dsp:nvSpPr>
      <dsp:spPr>
        <a:xfrm>
          <a:off x="3093695" y="4556522"/>
          <a:ext cx="4115066" cy="4999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effectLst/>
            </a:rPr>
            <a:t>V příloze 6 </a:t>
          </a:r>
          <a:r>
            <a:rPr lang="cs-CZ" sz="1600" b="0" kern="1200" dirty="0">
              <a:effectLst/>
            </a:rPr>
            <a:t>jsou uvedeny šablony pro vypracování podnikatelských plánů. </a:t>
          </a:r>
          <a:endParaRPr lang="en-US" sz="1600" b="0" kern="1200" dirty="0">
            <a:effectLst/>
          </a:endParaRPr>
        </a:p>
      </dsp:txBody>
      <dsp:txXfrm>
        <a:off x="3118099" y="4580926"/>
        <a:ext cx="4066258" cy="451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6510F-CE7B-47FA-BA05-B1EE6E85EB08}">
      <dsp:nvSpPr>
        <dsp:cNvPr id="0" name=""/>
        <dsp:cNvSpPr/>
      </dsp:nvSpPr>
      <dsp:spPr>
        <a:xfrm rot="5400000">
          <a:off x="4877778" y="-1161111"/>
          <a:ext cx="2910690" cy="596058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1. Sloupec definuje jednotlivé podnikatelské dovednosti dle rámce </a:t>
          </a:r>
          <a:r>
            <a:rPr lang="cs-CZ" sz="2200" kern="1200" dirty="0" err="1"/>
            <a:t>ENTREComp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2. Sloupec vyplní mentor spolu s účastníkem, čeho účastník dosáhl a jaké kompetence získal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3. Sloupec bude specifikovat dosaženou úroveň </a:t>
          </a:r>
          <a:r>
            <a:rPr lang="cs-CZ" sz="2200" kern="1200" dirty="0" err="1"/>
            <a:t>ENTREComp</a:t>
          </a:r>
          <a:r>
            <a:rPr lang="cs-CZ" sz="2200" kern="1200" dirty="0"/>
            <a:t> účastníka po absolvování pilotního testování</a:t>
          </a:r>
          <a:endParaRPr lang="en-US" sz="2200" kern="1200" dirty="0"/>
        </a:p>
      </dsp:txBody>
      <dsp:txXfrm rot="-5400000">
        <a:off x="3352830" y="505925"/>
        <a:ext cx="5818498" cy="2626514"/>
      </dsp:txXfrm>
    </dsp:sp>
    <dsp:sp modelId="{6421AB7A-9239-44B0-8BE8-38F3DC7F81DC}">
      <dsp:nvSpPr>
        <dsp:cNvPr id="0" name=""/>
        <dsp:cNvSpPr/>
      </dsp:nvSpPr>
      <dsp:spPr>
        <a:xfrm>
          <a:off x="0" y="0"/>
          <a:ext cx="3352830" cy="36383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Evaluační formulář</a:t>
          </a:r>
          <a:endParaRPr lang="en-US" sz="5400" kern="1200" dirty="0"/>
        </a:p>
      </dsp:txBody>
      <dsp:txXfrm>
        <a:off x="163672" y="163672"/>
        <a:ext cx="3025486" cy="3311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94DE0-9049-4F82-858A-45BD4BB6DB55}">
      <dsp:nvSpPr>
        <dsp:cNvPr id="0" name=""/>
        <dsp:cNvSpPr/>
      </dsp:nvSpPr>
      <dsp:spPr>
        <a:xfrm rot="5400000">
          <a:off x="6864943" y="-2777552"/>
          <a:ext cx="1077232" cy="696805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i="1" kern="1200" dirty="0"/>
            <a:t>Identifikace stávajících podnikatelských dovedností účastníka dle rámce </a:t>
          </a:r>
          <a:r>
            <a:rPr lang="cs-CZ" sz="1400" i="1" kern="1200" dirty="0" err="1"/>
            <a:t>ENTREComp</a:t>
          </a:r>
          <a:endParaRPr lang="en-US" sz="1400" kern="1200" dirty="0"/>
        </a:p>
      </dsp:txBody>
      <dsp:txXfrm rot="-5400000">
        <a:off x="3919531" y="220446"/>
        <a:ext cx="6915470" cy="972060"/>
      </dsp:txXfrm>
    </dsp:sp>
    <dsp:sp modelId="{EAA4A18B-67F7-42DA-BF33-7CC9B41C9E39}">
      <dsp:nvSpPr>
        <dsp:cNvPr id="0" name=""/>
        <dsp:cNvSpPr/>
      </dsp:nvSpPr>
      <dsp:spPr>
        <a:xfrm>
          <a:off x="0" y="1825"/>
          <a:ext cx="3919531" cy="1346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i="1" kern="1200" dirty="0"/>
            <a:t>CORATOOL- </a:t>
          </a:r>
          <a:r>
            <a:rPr lang="cs-CZ" sz="2600" b="1" i="1" kern="1200" dirty="0"/>
            <a:t>sebehodnotící online nástroj</a:t>
          </a:r>
          <a:endParaRPr lang="en-US" sz="2600" kern="1200" dirty="0"/>
        </a:p>
      </dsp:txBody>
      <dsp:txXfrm>
        <a:off x="65733" y="67558"/>
        <a:ext cx="3788065" cy="1215074"/>
      </dsp:txXfrm>
    </dsp:sp>
    <dsp:sp modelId="{AC2EF4B4-446B-4E62-B845-4CB3B4F58194}">
      <dsp:nvSpPr>
        <dsp:cNvPr id="0" name=""/>
        <dsp:cNvSpPr/>
      </dsp:nvSpPr>
      <dsp:spPr>
        <a:xfrm rot="5400000">
          <a:off x="6687435" y="-1356037"/>
          <a:ext cx="1417788" cy="696125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i="1" kern="1200" dirty="0"/>
            <a:t>Vzdělávací program CORAL je navržen a implementován ve režimu </a:t>
          </a:r>
          <a:r>
            <a:rPr lang="cs-CZ" sz="1400" i="1" kern="1200" dirty="0" err="1"/>
            <a:t>blended</a:t>
          </a:r>
          <a:r>
            <a:rPr lang="cs-CZ" sz="1400" i="1" kern="1200" dirty="0"/>
            <a:t> learning (kombinovaného učení) podle logiky tzv. převrácené třídy (</a:t>
          </a:r>
          <a:r>
            <a:rPr lang="cs-CZ" sz="1400" i="1" kern="1200" dirty="0" err="1"/>
            <a:t>flipped</a:t>
          </a:r>
          <a:r>
            <a:rPr lang="cs-CZ" sz="1400" i="1" kern="1200" dirty="0"/>
            <a:t> </a:t>
          </a:r>
          <a:r>
            <a:rPr lang="cs-CZ" sz="1400" i="1" kern="1200" dirty="0" err="1"/>
            <a:t>classroom</a:t>
          </a:r>
          <a:r>
            <a:rPr lang="cs-CZ" sz="1400" i="1" kern="1200" dirty="0"/>
            <a:t>), kde účastník nejdříve načerpá teoretické informace samostudiem a poté bude mít možnost studovat pod vedením mentorů.
Teoretická fakta poskytne MOOC Start-up Academie, zatímco experimentální laboratoře (Start-up LAB) umožní přenos poznatků do praxe formou kolaborativního procesu učení.</a:t>
          </a:r>
          <a:endParaRPr lang="en-US" sz="1400" kern="1200" dirty="0"/>
        </a:p>
      </dsp:txBody>
      <dsp:txXfrm rot="-5400000">
        <a:off x="3915704" y="1484905"/>
        <a:ext cx="6892040" cy="1279366"/>
      </dsp:txXfrm>
    </dsp:sp>
    <dsp:sp modelId="{227A79A0-89B7-422D-8BFC-BA6AA1D154B2}">
      <dsp:nvSpPr>
        <dsp:cNvPr id="0" name=""/>
        <dsp:cNvSpPr/>
      </dsp:nvSpPr>
      <dsp:spPr>
        <a:xfrm>
          <a:off x="0" y="1451317"/>
          <a:ext cx="3915704" cy="13465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i="1" kern="1200" dirty="0"/>
            <a:t>Start-up Academ</a:t>
          </a:r>
          <a:r>
            <a:rPr lang="cs-CZ" sz="2600" b="1" i="1" kern="1200" dirty="0" err="1"/>
            <a:t>ie</a:t>
          </a:r>
          <a:r>
            <a:rPr lang="fr-FR" sz="2600" i="1" kern="1200" dirty="0"/>
            <a:t> </a:t>
          </a:r>
          <a:endParaRPr lang="en-US" sz="2600" kern="1200" dirty="0"/>
        </a:p>
      </dsp:txBody>
      <dsp:txXfrm>
        <a:off x="65733" y="1517050"/>
        <a:ext cx="3784238" cy="1215074"/>
      </dsp:txXfrm>
    </dsp:sp>
    <dsp:sp modelId="{660BC15D-4867-4F44-BDA4-ADFFDEA98DCE}">
      <dsp:nvSpPr>
        <dsp:cNvPr id="0" name=""/>
        <dsp:cNvSpPr/>
      </dsp:nvSpPr>
      <dsp:spPr>
        <a:xfrm rot="5400000">
          <a:off x="6864943" y="90051"/>
          <a:ext cx="1077232" cy="696805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i="1" kern="1200" dirty="0"/>
            <a:t>Účastník, který absolvuje MOOC Start-up akademii obdrží jako potvrzení získaných znalostí tzv. digitální odznak (open </a:t>
          </a:r>
          <a:r>
            <a:rPr lang="cs-CZ" sz="1400" i="1" kern="1200" dirty="0" err="1"/>
            <a:t>badge</a:t>
          </a:r>
          <a:r>
            <a:rPr lang="cs-CZ" sz="1400" i="1" kern="1200" dirty="0"/>
            <a:t>) dané úrovně každé podnikatelské kompetence.</a:t>
          </a:r>
          <a:endParaRPr lang="en-US" sz="1400" kern="1200" dirty="0"/>
        </a:p>
      </dsp:txBody>
      <dsp:txXfrm rot="-5400000">
        <a:off x="3919531" y="3088049"/>
        <a:ext cx="6915470" cy="972060"/>
      </dsp:txXfrm>
    </dsp:sp>
    <dsp:sp modelId="{AFE792D9-8634-4063-9048-C1EC9727E447}">
      <dsp:nvSpPr>
        <dsp:cNvPr id="0" name=""/>
        <dsp:cNvSpPr/>
      </dsp:nvSpPr>
      <dsp:spPr>
        <a:xfrm>
          <a:off x="37557" y="2901509"/>
          <a:ext cx="3919531" cy="13465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i="1" kern="1200" dirty="0"/>
            <a:t>Mezinárodní validace znalostí</a:t>
          </a:r>
          <a:endParaRPr lang="en-US" sz="2600" kern="1200" dirty="0"/>
        </a:p>
      </dsp:txBody>
      <dsp:txXfrm>
        <a:off x="103290" y="2967242"/>
        <a:ext cx="3788065" cy="12150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C8570-18EF-4CE3-A1F7-2E70C5E7FF50}">
      <dsp:nvSpPr>
        <dsp:cNvPr id="0" name=""/>
        <dsp:cNvSpPr/>
      </dsp:nvSpPr>
      <dsp:spPr>
        <a:xfrm>
          <a:off x="0" y="0"/>
          <a:ext cx="10084210" cy="868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Cílem metodologie CORAL je poskytnout všem zájemcům nástroje neformálního učení v oblasti získání podnikatelských kompetencí a podpořit je ve vlastním sebeuvědomění získaných poznatků a jejich aplikaci v praxi.</a:t>
          </a:r>
          <a:endParaRPr lang="en-US" sz="1500" kern="1200" dirty="0"/>
        </a:p>
      </dsp:txBody>
      <dsp:txXfrm>
        <a:off x="42397" y="42397"/>
        <a:ext cx="9999416" cy="783706"/>
      </dsp:txXfrm>
    </dsp:sp>
    <dsp:sp modelId="{27FD901E-BDF7-4487-94AE-BA0FFD6ABC1D}">
      <dsp:nvSpPr>
        <dsp:cNvPr id="0" name=""/>
        <dsp:cNvSpPr/>
      </dsp:nvSpPr>
      <dsp:spPr>
        <a:xfrm>
          <a:off x="0" y="1041359"/>
          <a:ext cx="10084210" cy="159100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VÝBĚR</a:t>
          </a:r>
          <a:r>
            <a:rPr lang="fr-FR" sz="1500" i="1" kern="1200" dirty="0"/>
            <a:t>:  </a:t>
          </a:r>
          <a:r>
            <a:rPr lang="cs-CZ" sz="1500" i="1" kern="1200" dirty="0"/>
            <a:t>20 účastníků bylo vybráno podle následujících parametrů: 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- dospělí s přístupem k počítači (včetně zvuku) a připojením k internetu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- min. 18 měsíců nezaměstnaní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-  věk nad 30 let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1" kern="1200" dirty="0"/>
            <a:t>- motivace k vlastnímu podnikání</a:t>
          </a:r>
          <a:endParaRPr lang="en-US" sz="1500" kern="1200" dirty="0"/>
        </a:p>
      </dsp:txBody>
      <dsp:txXfrm>
        <a:off x="77667" y="1119026"/>
        <a:ext cx="9928876" cy="1435675"/>
      </dsp:txXfrm>
    </dsp:sp>
    <dsp:sp modelId="{C698897B-F647-4E62-966E-2DC670992007}">
      <dsp:nvSpPr>
        <dsp:cNvPr id="0" name=""/>
        <dsp:cNvSpPr/>
      </dsp:nvSpPr>
      <dsp:spPr>
        <a:xfrm>
          <a:off x="0" y="2742085"/>
          <a:ext cx="10084210" cy="171237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 dirty="0"/>
            <a:t>Příprava účastníků pilotního testování: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 dirty="0"/>
            <a:t>- Představení cílů a prostředků projektu CORAL
- Přístup k sebehodnotícímu testu CORAL
- Přístup k MOOC CORAL (vzdělávací prezentace)
- Úvod do aktivity Start-up </a:t>
          </a:r>
          <a:r>
            <a:rPr lang="cs-CZ" sz="1200" i="1" kern="1200" dirty="0" err="1"/>
            <a:t>Lab</a:t>
          </a:r>
          <a:r>
            <a:rPr lang="cs-CZ" sz="1200" i="1" kern="1200" dirty="0"/>
            <a:t> 
- Přečtení e-knihy CORAL, zejména její části PANEL, shlédnutí videí / rozhovorů inspirativních evropských podnikatelů.
</a:t>
          </a:r>
          <a:r>
            <a:rPr lang="cs-CZ" sz="800" i="1" kern="1200" dirty="0"/>
            <a:t>Elektronická kniha CORAL: viz strana 15 - Evropský panel respondentů a další informace
</a:t>
          </a:r>
          <a:endParaRPr lang="en-US" sz="800" kern="1200" dirty="0"/>
        </a:p>
      </dsp:txBody>
      <dsp:txXfrm>
        <a:off x="83591" y="2825676"/>
        <a:ext cx="9917028" cy="1545189"/>
      </dsp:txXfrm>
    </dsp:sp>
    <dsp:sp modelId="{8C54BAAE-F172-459C-B532-5180F9B049DD}">
      <dsp:nvSpPr>
        <dsp:cNvPr id="0" name=""/>
        <dsp:cNvSpPr/>
      </dsp:nvSpPr>
      <dsp:spPr>
        <a:xfrm flipV="1">
          <a:off x="0" y="4357171"/>
          <a:ext cx="10084210" cy="14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174" tIns="6350" rIns="35560" bIns="6350" numCol="1" spcCol="1270" anchor="t" anchorCtr="0">
          <a:noAutofit/>
        </a:bodyPr>
        <a:lstStyle/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" kern="1200" dirty="0"/>
        </a:p>
      </dsp:txBody>
      <dsp:txXfrm rot="10800000">
        <a:off x="0" y="4357171"/>
        <a:ext cx="10084210" cy="1417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CA66B-1445-4BB6-84A3-296EB520B4EC}">
      <dsp:nvSpPr>
        <dsp:cNvPr id="0" name=""/>
        <dsp:cNvSpPr/>
      </dsp:nvSpPr>
      <dsp:spPr>
        <a:xfrm>
          <a:off x="3463" y="1382306"/>
          <a:ext cx="3377351" cy="460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i="1" kern="1200" dirty="0"/>
            <a:t>Sebehodnotící test</a:t>
          </a:r>
          <a:endParaRPr lang="en-US" sz="1600" kern="1200" dirty="0"/>
        </a:p>
      </dsp:txBody>
      <dsp:txXfrm>
        <a:off x="3463" y="1382306"/>
        <a:ext cx="3377351" cy="460800"/>
      </dsp:txXfrm>
    </dsp:sp>
    <dsp:sp modelId="{C1A347B0-25CF-4ED9-AB4D-7BB777F30B84}">
      <dsp:nvSpPr>
        <dsp:cNvPr id="0" name=""/>
        <dsp:cNvSpPr/>
      </dsp:nvSpPr>
      <dsp:spPr>
        <a:xfrm>
          <a:off x="3463" y="1843106"/>
          <a:ext cx="3377351" cy="219325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dirty="0"/>
            <a:t>Účastníci si nejdříve ověří svoji stávající úroveň podnikatelských dovedností prostřednictvím sebehodnotícího testu, který naleznou na webových stránkách CORAL.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i="1" kern="1200" dirty="0">
              <a:hlinkClick xmlns:r="http://schemas.openxmlformats.org/officeDocument/2006/relationships" r:id="rId1"/>
            </a:rPr>
            <a:t>https://coral.erasmus.site/cs/self-assessment/</a:t>
          </a:r>
          <a:endParaRPr lang="en-US" sz="1600" kern="1200" dirty="0"/>
        </a:p>
      </dsp:txBody>
      <dsp:txXfrm>
        <a:off x="3463" y="1843106"/>
        <a:ext cx="3377351" cy="2193255"/>
      </dsp:txXfrm>
    </dsp:sp>
    <dsp:sp modelId="{97B59AF3-F5C7-4A30-989A-8C5D0329F5FC}">
      <dsp:nvSpPr>
        <dsp:cNvPr id="0" name=""/>
        <dsp:cNvSpPr/>
      </dsp:nvSpPr>
      <dsp:spPr>
        <a:xfrm>
          <a:off x="7309891" y="1359017"/>
          <a:ext cx="3377351" cy="460800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Vzdělávací akademie </a:t>
          </a:r>
          <a:r>
            <a:rPr lang="en-US" sz="1600" kern="1200" dirty="0"/>
            <a:t>MOOC </a:t>
          </a:r>
        </a:p>
      </dsp:txBody>
      <dsp:txXfrm>
        <a:off x="7309891" y="1359017"/>
        <a:ext cx="3377351" cy="460800"/>
      </dsp:txXfrm>
    </dsp:sp>
    <dsp:sp modelId="{522DD70D-D3A6-4FE7-B408-8BBB35AFB2D4}">
      <dsp:nvSpPr>
        <dsp:cNvPr id="0" name=""/>
        <dsp:cNvSpPr/>
      </dsp:nvSpPr>
      <dsp:spPr>
        <a:xfrm>
          <a:off x="7312999" y="1837184"/>
          <a:ext cx="3377351" cy="2193255"/>
        </a:xfrm>
        <a:prstGeom prst="rect">
          <a:avLst/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600" kern="1200" dirty="0"/>
            <a:t>Vzdělávací prezentace MOOC jsou rozděleny do 3 částí: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dirty="0"/>
            <a:t>Nápady a příležitosti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dirty="0"/>
            <a:t>Zdroje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dirty="0"/>
            <a:t>Proaktivita</a:t>
          </a:r>
          <a:endParaRPr lang="en-US" sz="1600" i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8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Každá oblast zahrnuje 5 prezentací, které se zabývají jednotlivými podnikatelskými dovednostmi</a:t>
          </a:r>
          <a:endParaRPr lang="en-US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7312999" y="1837184"/>
        <a:ext cx="3377351" cy="2193255"/>
      </dsp:txXfrm>
    </dsp:sp>
    <dsp:sp modelId="{DF34BEA2-9FC2-498A-87E1-1305EB86769D}">
      <dsp:nvSpPr>
        <dsp:cNvPr id="0" name=""/>
        <dsp:cNvSpPr/>
      </dsp:nvSpPr>
      <dsp:spPr>
        <a:xfrm>
          <a:off x="3635164" y="1365528"/>
          <a:ext cx="3377351" cy="460800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Výsledky sebehodnocení</a:t>
          </a:r>
          <a:endParaRPr lang="en-US" sz="1600" kern="1200" dirty="0"/>
        </a:p>
      </dsp:txBody>
      <dsp:txXfrm>
        <a:off x="3635164" y="1365528"/>
        <a:ext cx="3377351" cy="460800"/>
      </dsp:txXfrm>
    </dsp:sp>
    <dsp:sp modelId="{81CC821E-0C5F-4473-A59E-3D95A73FCD85}">
      <dsp:nvSpPr>
        <dsp:cNvPr id="0" name=""/>
        <dsp:cNvSpPr/>
      </dsp:nvSpPr>
      <dsp:spPr>
        <a:xfrm>
          <a:off x="3643540" y="1834727"/>
          <a:ext cx="3377351" cy="2193255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1600" i="0" kern="1200" dirty="0"/>
            <a:t>Na základě výsledku sebehodnotícího testu bude účastníkům doporučena úroveň studia vzdělávání v rámci MOOC</a:t>
          </a:r>
          <a:endParaRPr lang="en-US" sz="1600" i="0" kern="1200" dirty="0"/>
        </a:p>
      </dsp:txBody>
      <dsp:txXfrm>
        <a:off x="3643540" y="1834727"/>
        <a:ext cx="3377351" cy="21932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DE586-11D9-47E4-9408-22745E10FA4B}">
      <dsp:nvSpPr>
        <dsp:cNvPr id="0" name=""/>
        <dsp:cNvSpPr/>
      </dsp:nvSpPr>
      <dsp:spPr>
        <a:xfrm>
          <a:off x="0" y="1404533"/>
          <a:ext cx="11965497" cy="187271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6A6F4-52B4-4C1D-ABF7-48FEFEBE7722}">
      <dsp:nvSpPr>
        <dsp:cNvPr id="0" name=""/>
        <dsp:cNvSpPr/>
      </dsp:nvSpPr>
      <dsp:spPr>
        <a:xfrm>
          <a:off x="10299" y="0"/>
          <a:ext cx="1610183" cy="187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Workshopy v rámci Start Up laboratoří budou probíhat prezenčně či online. Vzhledem k pandemii COVID upřednostňujeme online realizaci.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10299" y="0"/>
        <a:ext cx="1610183" cy="1872711"/>
      </dsp:txXfrm>
    </dsp:sp>
    <dsp:sp modelId="{4FBA529C-148A-42B8-BC35-5B40D6758D33}">
      <dsp:nvSpPr>
        <dsp:cNvPr id="0" name=""/>
        <dsp:cNvSpPr/>
      </dsp:nvSpPr>
      <dsp:spPr>
        <a:xfrm>
          <a:off x="581302" y="2106800"/>
          <a:ext cx="468177" cy="468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71095-814D-43F4-AD55-48D3AF11F5BE}">
      <dsp:nvSpPr>
        <dsp:cNvPr id="0" name=""/>
        <dsp:cNvSpPr/>
      </dsp:nvSpPr>
      <dsp:spPr>
        <a:xfrm>
          <a:off x="1657780" y="2809066"/>
          <a:ext cx="1837898" cy="187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Workshopy lze vést individuálně nebo ve skupinách, pokud jsou dovednosti účastníků homogenní. Bude zajištěna neustálá interakce mezi mentorem a účastníky (např. Skype, Zoom, MS Teams).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1657780" y="2809066"/>
        <a:ext cx="1837898" cy="1872711"/>
      </dsp:txXfrm>
    </dsp:sp>
    <dsp:sp modelId="{F5F3C87E-4D0D-43E1-B09E-6ECC4EFB47BB}">
      <dsp:nvSpPr>
        <dsp:cNvPr id="0" name=""/>
        <dsp:cNvSpPr/>
      </dsp:nvSpPr>
      <dsp:spPr>
        <a:xfrm>
          <a:off x="2342640" y="2106800"/>
          <a:ext cx="468177" cy="468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AA7F2-8A38-419E-BFCA-3152532E3AED}">
      <dsp:nvSpPr>
        <dsp:cNvPr id="0" name=""/>
        <dsp:cNvSpPr/>
      </dsp:nvSpPr>
      <dsp:spPr>
        <a:xfrm>
          <a:off x="3532976" y="0"/>
          <a:ext cx="1833639" cy="187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1" kern="1200" dirty="0"/>
            <a:t>Každé ze tří tematických oblastí kompetencí rámce </a:t>
          </a:r>
          <a:r>
            <a:rPr lang="cs-CZ" sz="1100" b="0" i="1" kern="1200" dirty="0" err="1"/>
            <a:t>EntreComp</a:t>
          </a:r>
          <a:r>
            <a:rPr lang="cs-CZ" sz="1100" b="0" i="1" kern="1200" dirty="0"/>
            <a:t> bude věnován jeden workshop. Délka trvání každé laboratoře je proměnlivá v závislosti na počtu účastníků.</a:t>
          </a:r>
          <a:endParaRPr lang="en-US" sz="1100" b="0" kern="1200" dirty="0"/>
        </a:p>
      </dsp:txBody>
      <dsp:txXfrm>
        <a:off x="3532976" y="0"/>
        <a:ext cx="1833639" cy="1872711"/>
      </dsp:txXfrm>
    </dsp:sp>
    <dsp:sp modelId="{6ADA62D8-C8D9-443C-8424-1B7AFD50D27C}">
      <dsp:nvSpPr>
        <dsp:cNvPr id="0" name=""/>
        <dsp:cNvSpPr/>
      </dsp:nvSpPr>
      <dsp:spPr>
        <a:xfrm>
          <a:off x="4215707" y="2106800"/>
          <a:ext cx="468177" cy="468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A4C09-4421-4C57-9B37-33103186AFBB}">
      <dsp:nvSpPr>
        <dsp:cNvPr id="0" name=""/>
        <dsp:cNvSpPr/>
      </dsp:nvSpPr>
      <dsp:spPr>
        <a:xfrm>
          <a:off x="5403912" y="2809066"/>
          <a:ext cx="1490608" cy="187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Doporučujeme průměrnou dobu trvání přibližně 2 hodiny na jednu tematickou oblast, celková doba workshopů by měla být 6 hodin.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5403912" y="2809066"/>
        <a:ext cx="1490608" cy="1872711"/>
      </dsp:txXfrm>
    </dsp:sp>
    <dsp:sp modelId="{77332518-9879-4F45-92E9-2DE70FA072FB}">
      <dsp:nvSpPr>
        <dsp:cNvPr id="0" name=""/>
        <dsp:cNvSpPr/>
      </dsp:nvSpPr>
      <dsp:spPr>
        <a:xfrm>
          <a:off x="5915128" y="2106800"/>
          <a:ext cx="468177" cy="468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64433-AE1E-457D-8411-9D798BF5D969}">
      <dsp:nvSpPr>
        <dsp:cNvPr id="0" name=""/>
        <dsp:cNvSpPr/>
      </dsp:nvSpPr>
      <dsp:spPr>
        <a:xfrm>
          <a:off x="6931819" y="-3459"/>
          <a:ext cx="2219024" cy="1886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i="1" kern="1200" dirty="0"/>
            <a:t>Cílem workshopů je, aby se účastník zamyslel nad informacemi/znalostmi získanými v rámci MOOC a nad tím, jak souvisejí s jeho podnikatelským záměrem. Laboratoře by měly reflektovat individuální cestu každého účastníka a pomoci mu vytvořit vlastní projekt osobního a profesního rozvoje v souladu s jeho dovednostmi a schopnostmi. Hlavním cílem laboratoří je vědomí svých podnikatelských schopností a jejich využití při rozvoji kariéry nebo podnikání.</a:t>
          </a:r>
          <a:endParaRPr lang="en-US" sz="1000" kern="1200" dirty="0"/>
        </a:p>
      </dsp:txBody>
      <dsp:txXfrm>
        <a:off x="6931819" y="-3459"/>
        <a:ext cx="2219024" cy="1886550"/>
      </dsp:txXfrm>
    </dsp:sp>
    <dsp:sp modelId="{9CF6D7AA-FA19-4539-ADE9-4885A37F45B7}">
      <dsp:nvSpPr>
        <dsp:cNvPr id="0" name=""/>
        <dsp:cNvSpPr/>
      </dsp:nvSpPr>
      <dsp:spPr>
        <a:xfrm>
          <a:off x="7807242" y="2110259"/>
          <a:ext cx="468177" cy="468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0ECE8-1002-404F-A27F-213F23D5BCBF}">
      <dsp:nvSpPr>
        <dsp:cNvPr id="0" name=""/>
        <dsp:cNvSpPr/>
      </dsp:nvSpPr>
      <dsp:spPr>
        <a:xfrm>
          <a:off x="9188141" y="2809066"/>
          <a:ext cx="1570507" cy="187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Doporučujeme vést workshopy interaktivně s řadou praktických  cvičení a poskytovat průběžnou zpětnou vazbu účastníkům. Cílem workshopů je vypracování vlastního podnikatelského plánu každého účastníka.</a:t>
          </a:r>
          <a:endParaRPr lang="en-US" sz="11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9188141" y="2809066"/>
        <a:ext cx="1570507" cy="1872711"/>
      </dsp:txXfrm>
    </dsp:sp>
    <dsp:sp modelId="{52B70990-694F-4EC7-8C89-D0EE122E9E09}">
      <dsp:nvSpPr>
        <dsp:cNvPr id="0" name=""/>
        <dsp:cNvSpPr/>
      </dsp:nvSpPr>
      <dsp:spPr>
        <a:xfrm>
          <a:off x="9739305" y="2106800"/>
          <a:ext cx="468177" cy="468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ADF3F-4572-4047-ABAD-D2C6497584E2}">
      <dsp:nvSpPr>
        <dsp:cNvPr id="0" name=""/>
        <dsp:cNvSpPr/>
      </dsp:nvSpPr>
      <dsp:spPr>
        <a:xfrm>
          <a:off x="0" y="53087"/>
          <a:ext cx="10515600" cy="551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/>
            <a:t>A: </a:t>
          </a:r>
          <a:r>
            <a:rPr lang="cs-CZ" sz="2300" b="1" kern="1200" dirty="0"/>
            <a:t>Analýza a zjišťování příležitostí – příklady aktivit</a:t>
          </a:r>
          <a:r>
            <a:rPr lang="fr-FR" sz="2300" b="1" i="1" kern="1200" dirty="0"/>
            <a:t>:</a:t>
          </a:r>
          <a:endParaRPr lang="en-US" sz="2300" kern="1200" dirty="0"/>
        </a:p>
      </dsp:txBody>
      <dsp:txXfrm>
        <a:off x="26930" y="80017"/>
        <a:ext cx="10461740" cy="497795"/>
      </dsp:txXfrm>
    </dsp:sp>
    <dsp:sp modelId="{33667B9E-9A65-469F-A42A-6A707E0F9FD1}">
      <dsp:nvSpPr>
        <dsp:cNvPr id="0" name=""/>
        <dsp:cNvSpPr/>
      </dsp:nvSpPr>
      <dsp:spPr>
        <a:xfrm>
          <a:off x="0" y="628343"/>
          <a:ext cx="10515600" cy="1713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Zamyslete se nad tím, v čem jste dobří, a sestavte si seznam. Na základě vytvořeného seznamu popřemýšlejte nad tím, jaké obchodní příležitosti by vám mohly přinést vaše silné stránky.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Vezměte váš základní produkt/službu a zkuste ho/ji nějakým způsobem změnit k zajímavějšímu/atraktivnějšímu.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Zkuste najít na trhu mezeru - rozpoznejte neuspokojenou potřebu v životě zákazníka, co na trhu chybí a po čem by byla poptávka.</a:t>
          </a:r>
        </a:p>
      </dsp:txBody>
      <dsp:txXfrm>
        <a:off x="0" y="628343"/>
        <a:ext cx="10515600" cy="1713960"/>
      </dsp:txXfrm>
    </dsp:sp>
    <dsp:sp modelId="{F295AE71-F289-4830-B336-0C02D9876FCF}">
      <dsp:nvSpPr>
        <dsp:cNvPr id="0" name=""/>
        <dsp:cNvSpPr/>
      </dsp:nvSpPr>
      <dsp:spPr>
        <a:xfrm>
          <a:off x="0" y="2342303"/>
          <a:ext cx="10515600" cy="551655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i="1" kern="1200" dirty="0"/>
            <a:t>B: </a:t>
          </a:r>
          <a:r>
            <a:rPr lang="cs-CZ" sz="2300" b="1" i="1" kern="1200" dirty="0"/>
            <a:t>Kreativita</a:t>
          </a:r>
          <a:r>
            <a:rPr lang="en-GB" sz="2300" b="1" i="1" kern="1200" dirty="0"/>
            <a:t> – </a:t>
          </a:r>
          <a:r>
            <a:rPr lang="cs-CZ" sz="2300" b="1" i="1" kern="1200" dirty="0"/>
            <a:t>příklady aktivit</a:t>
          </a:r>
          <a:r>
            <a:rPr lang="en-GB" sz="2300" b="1" i="1" kern="1200" dirty="0"/>
            <a:t>:</a:t>
          </a:r>
          <a:endParaRPr lang="en-US" sz="2300" kern="1200" dirty="0"/>
        </a:p>
      </dsp:txBody>
      <dsp:txXfrm>
        <a:off x="26930" y="2369233"/>
        <a:ext cx="10461740" cy="497795"/>
      </dsp:txXfrm>
    </dsp:sp>
    <dsp:sp modelId="{BF96EF0B-AF03-4E55-85BA-BDAAB7192374}">
      <dsp:nvSpPr>
        <dsp:cNvPr id="0" name=""/>
        <dsp:cNvSpPr/>
      </dsp:nvSpPr>
      <dsp:spPr>
        <a:xfrm>
          <a:off x="0" y="2893959"/>
          <a:ext cx="10515600" cy="1380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Využijte brainstorming ve vaší skupině a zjistěte, jaké jsou potřeby lidí ve skupině</a:t>
          </a:r>
          <a:r>
            <a:rPr lang="fr-FR" sz="1800" i="1" kern="1200" dirty="0"/>
            <a:t>.</a:t>
          </a:r>
          <a:r>
            <a:rPr lang="cs-CZ" sz="1800" i="1" kern="1200" dirty="0"/>
            <a:t> Poté prostřednictvím </a:t>
          </a:r>
          <a:r>
            <a:rPr lang="cs-CZ" sz="1800" i="1" kern="1200" dirty="0" err="1"/>
            <a:t>storyboardu</a:t>
          </a:r>
          <a:r>
            <a:rPr lang="cs-CZ" sz="1800" i="1" kern="1200" dirty="0"/>
            <a:t> představte své kreativní podnikatelské nápady, které by lidi ve skupině mohly zaujmout.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Zkuste použít metody kreativního řešení problémů při hledání toho, jak nakládat s odpady: Identifikujte problém / Shromážděte údaje a formulujte výzvu / Prozkoumejte nápady a navrhněte řešení / Vypracujte akční plán a poznamenejte si, jak budete hodnotit účinnost svého řešení.</a:t>
          </a:r>
          <a:endParaRPr lang="en-US" sz="1800" kern="1200" dirty="0"/>
        </a:p>
      </dsp:txBody>
      <dsp:txXfrm>
        <a:off x="0" y="2893959"/>
        <a:ext cx="10515600" cy="13806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7CCA1-C37A-4228-B0E4-26D7CA240009}">
      <dsp:nvSpPr>
        <dsp:cNvPr id="0" name=""/>
        <dsp:cNvSpPr/>
      </dsp:nvSpPr>
      <dsp:spPr>
        <a:xfrm>
          <a:off x="0" y="56597"/>
          <a:ext cx="10515600" cy="5308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/>
            <a:t>C: </a:t>
          </a:r>
          <a:r>
            <a:rPr lang="cs-CZ" sz="2100" b="1" i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Tvorba vize</a:t>
          </a:r>
          <a:r>
            <a:rPr lang="fr-FR" sz="2100" b="1" i="1" kern="1200" dirty="0"/>
            <a:t>– </a:t>
          </a:r>
          <a:r>
            <a:rPr lang="cs-CZ" sz="2100" b="1" i="1" kern="1200" dirty="0"/>
            <a:t>příklady aktivit</a:t>
          </a:r>
          <a:r>
            <a:rPr lang="fr-FR" sz="2100" b="1" kern="1200" dirty="0"/>
            <a:t>:</a:t>
          </a:r>
          <a:endParaRPr lang="en-US" sz="2100" kern="1200" dirty="0"/>
        </a:p>
      </dsp:txBody>
      <dsp:txXfrm>
        <a:off x="25916" y="82513"/>
        <a:ext cx="10463768" cy="479055"/>
      </dsp:txXfrm>
    </dsp:sp>
    <dsp:sp modelId="{45C332AC-671D-4F28-AAF5-67BA4742EB8F}">
      <dsp:nvSpPr>
        <dsp:cNvPr id="0" name=""/>
        <dsp:cNvSpPr/>
      </dsp:nvSpPr>
      <dsp:spPr>
        <a:xfrm>
          <a:off x="0" y="617404"/>
          <a:ext cx="10515600" cy="2140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 dirty="0"/>
            <a:t>Individuální cvičení pro vytvoření své podnikatelské vize. Hlavní nápad máte, zkuste pomocí několika vět či vision </a:t>
          </a:r>
          <a:r>
            <a:rPr lang="cs-CZ" sz="1700" i="1" kern="1200" dirty="0" err="1"/>
            <a:t>boardu</a:t>
          </a:r>
          <a:r>
            <a:rPr lang="cs-CZ" sz="1700" i="1" kern="1200" dirty="0"/>
            <a:t> vytvořit základní vizi pro svůj záměr.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 dirty="0"/>
            <a:t>Zamyslete se nad tím, jaký dopad má mít můj produkt nebo služba na mou komunitu, odvětví a celou společnost?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 dirty="0"/>
            <a:t>Jakým způsobem budu můj podnikatelský záměr komunikovat se zákazníky a spotřebiteli?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 dirty="0"/>
            <a:t>Vyhledejte příklad organizace nebo podniku s konkrétním cílem, službou či produktem. Prozkoumejte jejich podnikání - zjistěte, jaká je jejich vize, poslání a hodnoty, a pokuste se vytvořit vlastní návrh vize na základě toho, co byste vytvořili/změnili, kdybyste byli majitelem dané organizace/společnosti.</a:t>
          </a:r>
          <a:endParaRPr lang="en-US" sz="1700" kern="1200" dirty="0"/>
        </a:p>
      </dsp:txBody>
      <dsp:txXfrm>
        <a:off x="0" y="617404"/>
        <a:ext cx="10515600" cy="2140380"/>
      </dsp:txXfrm>
    </dsp:sp>
    <dsp:sp modelId="{17FF9BB2-D849-4C4A-BCEF-6539F8557C0A}">
      <dsp:nvSpPr>
        <dsp:cNvPr id="0" name=""/>
        <dsp:cNvSpPr/>
      </dsp:nvSpPr>
      <dsp:spPr>
        <a:xfrm>
          <a:off x="0" y="2740548"/>
          <a:ext cx="10515600" cy="530887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i="1" kern="1200" dirty="0"/>
            <a:t>D:</a:t>
          </a:r>
          <a:r>
            <a:rPr lang="fr-FR" sz="2200" i="1" kern="1200" dirty="0"/>
            <a:t> </a:t>
          </a:r>
          <a:r>
            <a:rPr lang="cs-CZ" sz="2200" b="1" i="1" kern="1200" dirty="0"/>
            <a:t>Etické a udržitelné myšlení - příklady aktivit</a:t>
          </a:r>
          <a:endParaRPr lang="en-US" sz="2200" kern="1200" dirty="0"/>
        </a:p>
      </dsp:txBody>
      <dsp:txXfrm>
        <a:off x="25916" y="2766464"/>
        <a:ext cx="10463768" cy="479055"/>
      </dsp:txXfrm>
    </dsp:sp>
    <dsp:sp modelId="{25985096-77C8-45EF-B9B8-2D682917B155}">
      <dsp:nvSpPr>
        <dsp:cNvPr id="0" name=""/>
        <dsp:cNvSpPr/>
      </dsp:nvSpPr>
      <dsp:spPr>
        <a:xfrm>
          <a:off x="0" y="3304996"/>
          <a:ext cx="10515600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 dirty="0"/>
            <a:t>Zamyslete se nad etickým dopadem svého nápadu nebo dopadem na udržitelnost.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 dirty="0"/>
            <a:t>Definujte cíle svého podnikatelského záměru a zvažte, jak se vaše cíle prolínají s cíli udržitelného rozvoje. Specifikujte, ke kterým cílům udržitelného rozvoje se váš záměr vztahuje, a popište jak.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 dirty="0"/>
            <a:t>V rámci skupinové diskuse na téma vyčerpávání přírodních zdrojů se zamyslete nad tím, jak proti tomu bojovat.</a:t>
          </a:r>
          <a:endParaRPr lang="en-US" sz="1700" kern="1200" dirty="0"/>
        </a:p>
      </dsp:txBody>
      <dsp:txXfrm>
        <a:off x="0" y="3304996"/>
        <a:ext cx="10515600" cy="1115730"/>
      </dsp:txXfrm>
    </dsp:sp>
    <dsp:sp modelId="{96EDBE5F-BED5-4B49-9CC3-3291249A62D7}">
      <dsp:nvSpPr>
        <dsp:cNvPr id="0" name=""/>
        <dsp:cNvSpPr/>
      </dsp:nvSpPr>
      <dsp:spPr>
        <a:xfrm>
          <a:off x="0" y="4387170"/>
          <a:ext cx="10515600" cy="53088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i="1" kern="1200" dirty="0"/>
            <a:t>E: </a:t>
          </a:r>
          <a:r>
            <a:rPr lang="cs-CZ" sz="2200" b="1" i="1" kern="1200" dirty="0"/>
            <a:t>Ochrana nápadů – příklady aktivit</a:t>
          </a:r>
          <a:r>
            <a:rPr lang="fr-FR" sz="2200" b="1" i="1" kern="1200" dirty="0"/>
            <a:t>:</a:t>
          </a:r>
          <a:endParaRPr lang="en-US" sz="2200" kern="1200" dirty="0"/>
        </a:p>
      </dsp:txBody>
      <dsp:txXfrm>
        <a:off x="25916" y="4413086"/>
        <a:ext cx="10463768" cy="479055"/>
      </dsp:txXfrm>
    </dsp:sp>
    <dsp:sp modelId="{9F5F8CED-FC0F-4CCB-A230-ABBCE68BE137}">
      <dsp:nvSpPr>
        <dsp:cNvPr id="0" name=""/>
        <dsp:cNvSpPr/>
      </dsp:nvSpPr>
      <dsp:spPr>
        <a:xfrm>
          <a:off x="0" y="4923551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 dirty="0"/>
            <a:t>Navrhněte název své značky a logo a zjistěte, zda je tento název či logo uvedeno mezi ochrannými známkami, 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 dirty="0"/>
            <a:t>Zjistěte, jak ochránit práva duševního vlastnictví a jaký druh licence musíte získat, abyste svůj "nápad" ochránili.</a:t>
          </a:r>
          <a:endParaRPr lang="en-US" sz="1700" kern="1200" dirty="0"/>
        </a:p>
      </dsp:txBody>
      <dsp:txXfrm>
        <a:off x="0" y="4923551"/>
        <a:ext cx="10515600" cy="5920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1E3CA-D618-47F7-B336-7C8B9DC35F6D}">
      <dsp:nvSpPr>
        <dsp:cNvPr id="0" name=""/>
        <dsp:cNvSpPr/>
      </dsp:nvSpPr>
      <dsp:spPr>
        <a:xfrm>
          <a:off x="0" y="43838"/>
          <a:ext cx="11449693" cy="449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1" kern="1200" baseline="0" dirty="0"/>
            <a:t>A: </a:t>
          </a:r>
          <a:r>
            <a:rPr lang="cs-CZ" sz="1600" b="1" i="1" kern="1200" baseline="0" dirty="0"/>
            <a:t>Sebeuvědomování a sebereflexe – příklady aktivit</a:t>
          </a:r>
          <a:endParaRPr lang="en-US" sz="1600" kern="1200" dirty="0"/>
        </a:p>
      </dsp:txBody>
      <dsp:txXfrm>
        <a:off x="21932" y="65770"/>
        <a:ext cx="11405829" cy="405416"/>
      </dsp:txXfrm>
    </dsp:sp>
    <dsp:sp modelId="{C0876D2E-1846-4815-8081-163E89E93DA9}">
      <dsp:nvSpPr>
        <dsp:cNvPr id="0" name=""/>
        <dsp:cNvSpPr/>
      </dsp:nvSpPr>
      <dsp:spPr>
        <a:xfrm>
          <a:off x="0" y="493118"/>
          <a:ext cx="11449693" cy="40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528" tIns="15240" rIns="85344" bIns="1524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Zamyslete se nad tím, jakými způsoby umíte pozitivně ovlivňovat lidi a situace. Uveďte konkrétní příklady.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Identifikujte silné a slabé stránky své nebo svého týmu a specifikujte, jak je můžete využít k dosažení svého cíle a naplnění vize.</a:t>
          </a:r>
          <a:endParaRPr lang="en-US" sz="1200" kern="1200" dirty="0"/>
        </a:p>
      </dsp:txBody>
      <dsp:txXfrm>
        <a:off x="0" y="493118"/>
        <a:ext cx="11449693" cy="409860"/>
      </dsp:txXfrm>
    </dsp:sp>
    <dsp:sp modelId="{067DA320-E12D-474D-BC73-36325A96B56D}">
      <dsp:nvSpPr>
        <dsp:cNvPr id="0" name=""/>
        <dsp:cNvSpPr/>
      </dsp:nvSpPr>
      <dsp:spPr>
        <a:xfrm>
          <a:off x="0" y="902978"/>
          <a:ext cx="11449693" cy="449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1" kern="1200" baseline="0" dirty="0"/>
            <a:t>B: </a:t>
          </a:r>
          <a:r>
            <a:rPr lang="cs-CZ" sz="1600" b="1" i="1" kern="1200" baseline="0" dirty="0"/>
            <a:t>Motivace a houževnatost</a:t>
          </a:r>
          <a:r>
            <a:rPr lang="fr-FR" sz="1600" b="1" i="1" kern="1200" baseline="0" dirty="0"/>
            <a:t>– </a:t>
          </a:r>
          <a:r>
            <a:rPr lang="cs-CZ" sz="1600" b="1" i="1" kern="1200" baseline="0" dirty="0"/>
            <a:t>příklady aktivit</a:t>
          </a:r>
          <a:endParaRPr lang="en-US" sz="1600" kern="1200" dirty="0"/>
        </a:p>
      </dsp:txBody>
      <dsp:txXfrm>
        <a:off x="21932" y="924910"/>
        <a:ext cx="11405829" cy="405416"/>
      </dsp:txXfrm>
    </dsp:sp>
    <dsp:sp modelId="{FCF559DD-48EC-4CE6-B162-4A4622BBEF12}">
      <dsp:nvSpPr>
        <dsp:cNvPr id="0" name=""/>
        <dsp:cNvSpPr/>
      </dsp:nvSpPr>
      <dsp:spPr>
        <a:xfrm>
          <a:off x="0" y="1352258"/>
          <a:ext cx="11449693" cy="608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528" tIns="15240" rIns="85344" bIns="1524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Zamyslete se nad tím, co vás osobně motivuje a uveďte příklady</a:t>
          </a:r>
          <a:r>
            <a:rPr lang="fr-FR" sz="1200" b="0" i="1" kern="1200" baseline="0" dirty="0"/>
            <a:t>.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Definujte silné a slabé stránky vašeho nápadu a rozhodněte, kdy se nevyplatí jej realizovat.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Vytvořte si vlastní nástěnku vizí – vision </a:t>
          </a:r>
          <a:r>
            <a:rPr lang="cs-CZ" sz="1200" b="0" i="1" kern="1200" baseline="0" dirty="0" err="1"/>
            <a:t>board</a:t>
          </a:r>
          <a:r>
            <a:rPr lang="cs-CZ" sz="1200" b="0" i="1" kern="1200" baseline="0" dirty="0"/>
            <a:t>: Nástěnka vizí je vizualizační nástroj, kdy sestavíte koláže slov a obrázků, které představují vaše cíle a sny.</a:t>
          </a:r>
          <a:endParaRPr lang="en-US" sz="1200" kern="1200" dirty="0"/>
        </a:p>
      </dsp:txBody>
      <dsp:txXfrm>
        <a:off x="0" y="1352258"/>
        <a:ext cx="11449693" cy="608580"/>
      </dsp:txXfrm>
    </dsp:sp>
    <dsp:sp modelId="{FE53E1EC-F8BA-4F52-BD73-9F4D9E6D8445}">
      <dsp:nvSpPr>
        <dsp:cNvPr id="0" name=""/>
        <dsp:cNvSpPr/>
      </dsp:nvSpPr>
      <dsp:spPr>
        <a:xfrm>
          <a:off x="0" y="1960838"/>
          <a:ext cx="11449693" cy="449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1" kern="1200" baseline="0" dirty="0"/>
            <a:t>C: </a:t>
          </a:r>
          <a:r>
            <a:rPr lang="cs-CZ" sz="1600" b="1" i="1" kern="1200" baseline="0" dirty="0"/>
            <a:t>Mobilizace zdrojů</a:t>
          </a:r>
          <a:r>
            <a:rPr lang="fr-FR" sz="1600" b="1" i="1" kern="1200" baseline="0" dirty="0"/>
            <a:t>– </a:t>
          </a:r>
          <a:r>
            <a:rPr lang="cs-CZ" sz="1600" b="1" i="1" kern="1200" baseline="0" dirty="0"/>
            <a:t>příklady aktivit</a:t>
          </a:r>
          <a:endParaRPr lang="en-US" sz="1600" kern="1200" dirty="0"/>
        </a:p>
      </dsp:txBody>
      <dsp:txXfrm>
        <a:off x="21932" y="1982770"/>
        <a:ext cx="11405829" cy="405416"/>
      </dsp:txXfrm>
    </dsp:sp>
    <dsp:sp modelId="{7BE53AC9-0FE6-4FF2-B69A-4E38715380AC}">
      <dsp:nvSpPr>
        <dsp:cNvPr id="0" name=""/>
        <dsp:cNvSpPr/>
      </dsp:nvSpPr>
      <dsp:spPr>
        <a:xfrm>
          <a:off x="0" y="2410118"/>
          <a:ext cx="11449693" cy="608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528" tIns="15240" rIns="85344" bIns="1524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Zrekapitulujte si ve skupině principy oběhového hospodářství</a:t>
          </a:r>
          <a:endParaRPr lang="en-US" sz="1200" b="0" i="1" kern="1200" baseline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Identifikujte veřejné a soukromé nabídky služeb na podporu podnikání</a:t>
          </a:r>
          <a:r>
            <a:rPr lang="fr-FR" sz="1200" b="0" i="1" kern="1200" baseline="0" dirty="0"/>
            <a:t> 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Uveďte příklady a nápady na řízení času a efektivní </a:t>
          </a:r>
          <a:r>
            <a:rPr lang="cs-CZ" sz="1200" b="0" i="1" kern="1200" baseline="0" dirty="0" err="1"/>
            <a:t>time</a:t>
          </a:r>
          <a:r>
            <a:rPr lang="cs-CZ" sz="1200" b="0" i="1" kern="1200" baseline="0" dirty="0"/>
            <a:t> management</a:t>
          </a:r>
          <a:endParaRPr lang="en-US" sz="1200" kern="1200" dirty="0"/>
        </a:p>
      </dsp:txBody>
      <dsp:txXfrm>
        <a:off x="0" y="2410118"/>
        <a:ext cx="11449693" cy="608580"/>
      </dsp:txXfrm>
    </dsp:sp>
    <dsp:sp modelId="{424905D8-D2CF-415E-BE6C-42A85F07F599}">
      <dsp:nvSpPr>
        <dsp:cNvPr id="0" name=""/>
        <dsp:cNvSpPr/>
      </dsp:nvSpPr>
      <dsp:spPr>
        <a:xfrm>
          <a:off x="0" y="3018698"/>
          <a:ext cx="11449693" cy="449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1" kern="1200" baseline="0" dirty="0"/>
            <a:t>D: </a:t>
          </a:r>
          <a:r>
            <a:rPr lang="cs-CZ" sz="1600" b="1" i="1" kern="1200" baseline="0" dirty="0"/>
            <a:t>Finanční a ekonomická gramotnost</a:t>
          </a:r>
          <a:r>
            <a:rPr lang="fr-FR" sz="1600" b="1" i="1" kern="1200" baseline="0" dirty="0"/>
            <a:t>– </a:t>
          </a:r>
          <a:r>
            <a:rPr lang="cs-CZ" sz="1600" b="1" i="1" kern="1200" baseline="0" dirty="0"/>
            <a:t>příklady aktivit</a:t>
          </a:r>
          <a:endParaRPr lang="en-US" sz="1600" kern="1200" dirty="0"/>
        </a:p>
      </dsp:txBody>
      <dsp:txXfrm>
        <a:off x="21932" y="3040630"/>
        <a:ext cx="11405829" cy="405416"/>
      </dsp:txXfrm>
    </dsp:sp>
    <dsp:sp modelId="{866175D0-52E2-4EFC-AB5E-841E3D7D21FB}">
      <dsp:nvSpPr>
        <dsp:cNvPr id="0" name=""/>
        <dsp:cNvSpPr/>
      </dsp:nvSpPr>
      <dsp:spPr>
        <a:xfrm>
          <a:off x="0" y="3467978"/>
          <a:ext cx="11449693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528" tIns="15240" rIns="85344" bIns="1524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Sestavte jednoduchý rozpočet vašeho podnikatelského záměru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Přemýšlejte o vhodných zdrojích financování (</a:t>
          </a:r>
          <a:r>
            <a:rPr lang="cs-CZ" sz="1200" b="0" i="1" kern="1200" baseline="0" dirty="0" err="1"/>
            <a:t>crowfunding</a:t>
          </a:r>
          <a:r>
            <a:rPr lang="cs-CZ" sz="1200" b="0" i="1" kern="1200" baseline="0" dirty="0"/>
            <a:t>)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Definujte stávající veřejné a soukromé zdroje financování pro podnikatele.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Identifikujte daňové povinnosti podnikatelů a dalších "výdajů a nákladů".</a:t>
          </a:r>
        </a:p>
      </dsp:txBody>
      <dsp:txXfrm>
        <a:off x="0" y="3467978"/>
        <a:ext cx="11449693" cy="819720"/>
      </dsp:txXfrm>
    </dsp:sp>
    <dsp:sp modelId="{4223CD65-682E-48F8-8CA9-55FA5C1B29FD}">
      <dsp:nvSpPr>
        <dsp:cNvPr id="0" name=""/>
        <dsp:cNvSpPr/>
      </dsp:nvSpPr>
      <dsp:spPr>
        <a:xfrm>
          <a:off x="0" y="4287698"/>
          <a:ext cx="11449693" cy="4492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1" kern="1200" baseline="0" dirty="0"/>
            <a:t>E: </a:t>
          </a:r>
          <a:r>
            <a:rPr lang="cs-CZ" sz="1600" b="1" i="1" kern="1200" baseline="0" dirty="0"/>
            <a:t>Mobilizace druhých</a:t>
          </a:r>
          <a:r>
            <a:rPr lang="fr-FR" sz="1600" b="1" i="1" kern="1200" baseline="0" dirty="0"/>
            <a:t>– </a:t>
          </a:r>
          <a:r>
            <a:rPr lang="cs-CZ" sz="1600" b="1" i="1" kern="1200" baseline="0" dirty="0"/>
            <a:t>příklady aktivit</a:t>
          </a:r>
          <a:endParaRPr lang="en-US" sz="1600" kern="1200" dirty="0"/>
        </a:p>
      </dsp:txBody>
      <dsp:txXfrm>
        <a:off x="21932" y="4309630"/>
        <a:ext cx="11405829" cy="405416"/>
      </dsp:txXfrm>
    </dsp:sp>
    <dsp:sp modelId="{D4A80DB1-1809-4A21-84D6-18076F1E4E48}">
      <dsp:nvSpPr>
        <dsp:cNvPr id="0" name=""/>
        <dsp:cNvSpPr/>
      </dsp:nvSpPr>
      <dsp:spPr>
        <a:xfrm>
          <a:off x="0" y="4736978"/>
          <a:ext cx="11449693" cy="608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528" tIns="15240" rIns="85344" bIns="1524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Diskutujte, jaké strategie jsou vhodné pro vedení týmu.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Vyzkoušejte si vhodné komunikační nástroje v týmu na modelových situacích ve dvojicích/ve skupině.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i="1" kern="1200" baseline="0" dirty="0"/>
            <a:t>Uveďte příklady, jak můžete motivovat ostatní, aby následovali vaši vizi a cíl.</a:t>
          </a:r>
          <a:endParaRPr lang="en-US" sz="1200" kern="1200" dirty="0"/>
        </a:p>
      </dsp:txBody>
      <dsp:txXfrm>
        <a:off x="0" y="4736978"/>
        <a:ext cx="11449693" cy="608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9F2E5-9AFB-4114-B9CA-61768D6B7037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48B8E-06D4-45C4-9A00-D7A5A059D44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58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48B8E-06D4-45C4-9A00-D7A5A059D44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55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D594D-7982-46DB-9AD2-34D6AB873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EFB900-EEB4-4E5A-A869-EDEDA0DE4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9F0698-B6E7-472D-8E65-9BEFF55A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39C21C-454B-4F68-B64C-48A02B38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DE040E-B5DA-42B3-8816-B0581467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9F3D6A-6874-4588-AAC6-AD117DF6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DEFBFED-EE38-440D-8DFA-E07764661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E9997D-FC8C-485D-AA5A-858E3182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AA09FB-D3A6-4E84-9744-56ABB5F1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826700-CCDD-421D-9F1B-75B60C01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3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3AA2565-3DC0-4B52-97CE-EF18FDAB9B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665804-22D7-4AE1-AC40-6B7AC01DF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DF153E-0EBC-47E0-A6EB-A0D40749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15334A-1DFD-41D9-84BA-208253CB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1CF9CE-7B97-48A3-84B2-0CB597B9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29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F9416-4C8C-4CD2-B56F-B2D62768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4A7B76-5501-4C07-A858-A10465BC2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A2CF1C-D386-4AE2-8491-EE5F9C54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00CF6D-2037-44BE-970A-9E4B00CF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1E19ED-5ABC-4BED-9551-7B9A8AA2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19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E4417E-BFB8-4826-A313-3E3292B8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94EDC4-DB59-4D4C-B0F9-5AC825745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172ED2-2AA3-4E5F-A60A-8D4E051E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7FB97D-B2B4-47DB-BB43-6EEE90164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17D25-7EB3-4CE3-904E-38C9D356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8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6B5085-D207-4F42-8482-E74471798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F8AE70-7CFA-4202-9824-EF9E4A9DB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EE5642-4CB1-4FCD-88BF-A515116DB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B20EA9-4522-4378-97D8-20E1627A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897216-CD73-4CCC-B4CD-DC7D6D74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F51D5C-3CB8-458F-BE3E-F9B9607E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71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7DB048-39AA-4BED-9B97-B0FAC3A3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452D9A-BB36-482C-9D04-75CE5E368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A2D05D-7D06-4F9B-8251-E5B7EAC85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D807457-4C7B-4F82-BC42-9700A6E15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6CCE4F0-818E-47A5-8597-9F5A5185E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53B3B7B-ABCF-4884-9728-6DC9731C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3A2A0D0-A202-4826-A031-8A14D79E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B681E9-73DB-4D05-9B5D-347C4C96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0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54FA77-C228-4D86-8164-C01E5B90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D117093-F2FE-452B-B427-A0E757A5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B420DB-85AF-4307-8C24-29CB8B2BE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06C7C5B-FFBA-4C6C-BE00-01D5C063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33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01BB7B-E624-423A-8709-ABBEBCFB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D331AB-F594-43EC-AF87-09558C06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9BE66DB-18E0-48A2-817C-B6881552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51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874CDF-F861-4D77-8D73-D50277151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1E3332-31E5-41EF-954A-C81A1210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D5E68C-18F7-4E15-A71B-E947CC22A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49864C-ED46-4245-9213-AFFC72B6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87D307-2B94-4B0C-B464-3414B467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861728-E001-4C2F-BB2C-FA196B82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19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0AC27E-9B8D-48C6-AB42-1666A008F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502D0BF-5416-457B-99D0-DE6B2BAF5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E18206-BEDD-4891-9E63-47F6F6B9B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885CB1-E6BB-468D-9985-F6CF6A52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BBDAB4-7CD7-425C-ACA0-F7C5450B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9ACDDF-1E0A-4546-B20A-F3FA26C09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23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9A6AD68-C6B7-4577-888D-AB509AA1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219805-1353-4391-B9BD-5026057F1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A31810-3CFC-4869-A674-316598D99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63D5-0C35-4E21-B26F-E8B99EAF3E04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512CE6-8978-4F3F-AFB8-6F1F81329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8E2C36-2D5C-4B57-895E-E8D21FACD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629C-D36B-485D-B65C-2FE35E869C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14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8524B4-17BE-4E66-8DF9-4D6D8017F9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E101A9-315D-469F-B98C-1562E44D0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A5E8CB6-AE1D-43C4-A099-1B1EC583E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2A1F7E-0AE6-584E-8C32-57515842F549}"/>
              </a:ext>
            </a:extLst>
          </p:cNvPr>
          <p:cNvSpPr txBox="1"/>
          <p:nvPr/>
        </p:nvSpPr>
        <p:spPr>
          <a:xfrm>
            <a:off x="3673097" y="1330038"/>
            <a:ext cx="4432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7478D"/>
                </a:solidFill>
                <a:latin typeface="+mj-lt"/>
                <a:cs typeface="Calibri" panose="020F0502020204030204" pitchFamily="34" charset="0"/>
              </a:rPr>
              <a:t>Guidelines </a:t>
            </a:r>
          </a:p>
        </p:txBody>
      </p:sp>
    </p:spTree>
    <p:extLst>
      <p:ext uri="{BB962C8B-B14F-4D97-AF65-F5344CB8AC3E}">
        <p14:creationId xmlns:p14="http://schemas.microsoft.com/office/powerpoint/2010/main" val="112658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298733"/>
            <a:ext cx="10515600" cy="1325563"/>
          </a:xfrm>
        </p:spPr>
        <p:txBody>
          <a:bodyPr/>
          <a:lstStyle/>
          <a:p>
            <a:r>
              <a:rPr lang="cs-CZ" dirty="0"/>
              <a:t>Nápady a příležitosti</a:t>
            </a:r>
            <a:r>
              <a:rPr lang="fr-FR" dirty="0"/>
              <a:t> 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398985"/>
              </p:ext>
            </p:extLst>
          </p:nvPr>
        </p:nvGraphicFramePr>
        <p:xfrm>
          <a:off x="838199" y="139426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40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048899"/>
              </p:ext>
            </p:extLst>
          </p:nvPr>
        </p:nvGraphicFramePr>
        <p:xfrm>
          <a:off x="838199" y="0"/>
          <a:ext cx="10515600" cy="6049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0764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6011806"/>
            <a:ext cx="2462997" cy="97544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546" y="1"/>
            <a:ext cx="10515600" cy="1325563"/>
          </a:xfrm>
        </p:spPr>
        <p:txBody>
          <a:bodyPr/>
          <a:lstStyle/>
          <a:p>
            <a:r>
              <a:rPr lang="cs-CZ" dirty="0"/>
              <a:t>ZDROJE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814702"/>
              </p:ext>
            </p:extLst>
          </p:nvPr>
        </p:nvGraphicFramePr>
        <p:xfrm>
          <a:off x="355313" y="898387"/>
          <a:ext cx="11449693" cy="5389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1006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96" y="-106790"/>
            <a:ext cx="10515600" cy="1325563"/>
          </a:xfrm>
        </p:spPr>
        <p:txBody>
          <a:bodyPr/>
          <a:lstStyle/>
          <a:p>
            <a:r>
              <a:rPr lang="cs-CZ" dirty="0"/>
              <a:t>PROAKTIVITA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83892"/>
              </p:ext>
            </p:extLst>
          </p:nvPr>
        </p:nvGraphicFramePr>
        <p:xfrm>
          <a:off x="465317" y="845574"/>
          <a:ext cx="10851611" cy="5093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246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68401579"/>
              </p:ext>
            </p:extLst>
          </p:nvPr>
        </p:nvGraphicFramePr>
        <p:xfrm>
          <a:off x="383458" y="861195"/>
          <a:ext cx="11277599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5843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účastníka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425461"/>
              </p:ext>
            </p:extLst>
          </p:nvPr>
        </p:nvGraphicFramePr>
        <p:xfrm>
          <a:off x="393291" y="1825624"/>
          <a:ext cx="11651226" cy="4417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9390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46" y="19410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4000" b="1" i="1" dirty="0"/>
              <a:t>Evaluace s certifikátem otevřeného odznaku</a:t>
            </a:r>
            <a:r>
              <a:rPr lang="fr-FR" sz="4000" b="1" i="1" dirty="0"/>
              <a:t>"open badge".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864067"/>
              </p:ext>
            </p:extLst>
          </p:nvPr>
        </p:nvGraphicFramePr>
        <p:xfrm>
          <a:off x="838199" y="1052460"/>
          <a:ext cx="10515600" cy="4753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4784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</a:t>
            </a:r>
            <a:r>
              <a:rPr lang="fr-FR" dirty="0"/>
              <a:t>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4231864"/>
              </p:ext>
            </p:extLst>
          </p:nvPr>
        </p:nvGraphicFramePr>
        <p:xfrm>
          <a:off x="1923438" y="1558233"/>
          <a:ext cx="8345121" cy="267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4582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650445" y="3741459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258" y="178312"/>
            <a:ext cx="10515600" cy="1325563"/>
          </a:xfrm>
        </p:spPr>
        <p:txBody>
          <a:bodyPr/>
          <a:lstStyle/>
          <a:p>
            <a:pPr lvl="0"/>
            <a:r>
              <a:rPr lang="fr-FR" altLang="en-US" b="1" u="sng" dirty="0">
                <a:solidFill>
                  <a:srgbClr val="008080"/>
                </a:solidFill>
                <a:latin typeface="Lato"/>
                <a:ea typeface="Calibri" panose="020F0502020204030204" pitchFamily="34" charset="0"/>
                <a:cs typeface="Arial" panose="020B0604020202020204" pitchFamily="34" charset="0"/>
              </a:rPr>
              <a:t>ANNEXES</a:t>
            </a:r>
            <a:br>
              <a:rPr lang="en-US" altLang="en-US" sz="1400" dirty="0"/>
            </a:b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47867216"/>
              </p:ext>
            </p:extLst>
          </p:nvPr>
        </p:nvGraphicFramePr>
        <p:xfrm>
          <a:off x="2400452" y="291991"/>
          <a:ext cx="7792172" cy="522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127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838200" y="1657456"/>
            <a:ext cx="2074606" cy="1161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Cíl</a:t>
            </a:r>
            <a:r>
              <a:rPr lang="fr-FR" dirty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43937" y="1782898"/>
            <a:ext cx="703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i="1" dirty="0"/>
              <a:t>vytváření a formování základních podnikatelských dovedností pro nezaměstnané dospělé s důrazem na motivaci k samostatnému podnikání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838201" y="3465682"/>
            <a:ext cx="2074606" cy="1086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Inspirace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43938" y="3299678"/>
            <a:ext cx="70351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Vytvořená metodologie j</a:t>
            </a:r>
            <a:r>
              <a:rPr lang="fr-FR" i="1" dirty="0"/>
              <a:t>e inspirován</a:t>
            </a:r>
            <a:r>
              <a:rPr lang="cs-CZ" i="1" dirty="0"/>
              <a:t>a</a:t>
            </a:r>
            <a:r>
              <a:rPr lang="fr-FR" i="1" dirty="0"/>
              <a:t> </a:t>
            </a:r>
            <a:r>
              <a:rPr lang="cs-CZ" i="1" dirty="0"/>
              <a:t>evropským dokumentem</a:t>
            </a:r>
            <a:r>
              <a:rPr lang="fr-FR" i="1" dirty="0"/>
              <a:t> „Nová </a:t>
            </a:r>
            <a:r>
              <a:rPr lang="cs-CZ" i="1" dirty="0"/>
              <a:t>metodologie</a:t>
            </a:r>
            <a:r>
              <a:rPr lang="fr-FR" i="1" dirty="0"/>
              <a:t> dovedností pro Evropu“ (COM 2016 - 381 Final), kter</a:t>
            </a:r>
            <a:r>
              <a:rPr lang="cs-CZ" i="1" dirty="0"/>
              <a:t>ý</a:t>
            </a:r>
            <a:r>
              <a:rPr lang="fr-FR" i="1" dirty="0"/>
              <a:t> podporuje </a:t>
            </a:r>
            <a:r>
              <a:rPr lang="cs-CZ" i="1" dirty="0"/>
              <a:t>vzdělávání</a:t>
            </a:r>
            <a:r>
              <a:rPr lang="fr-FR" i="1" dirty="0"/>
              <a:t> a rekvalifikaci evropské pracovní síly </a:t>
            </a:r>
            <a:r>
              <a:rPr lang="cs-CZ" i="1" dirty="0"/>
              <a:t>získáním </a:t>
            </a:r>
            <a:r>
              <a:rPr lang="fr-FR" i="1" dirty="0"/>
              <a:t>nový</a:t>
            </a:r>
            <a:r>
              <a:rPr lang="cs-CZ" i="1" dirty="0"/>
              <a:t>ch</a:t>
            </a:r>
            <a:r>
              <a:rPr lang="fr-FR" i="1" dirty="0"/>
              <a:t> dovednost</a:t>
            </a:r>
            <a:r>
              <a:rPr lang="cs-CZ" i="1" dirty="0"/>
              <a:t>í</a:t>
            </a:r>
            <a:r>
              <a:rPr lang="fr-FR" i="1" dirty="0"/>
              <a:t>, </a:t>
            </a:r>
            <a:r>
              <a:rPr lang="cs-CZ" i="1" dirty="0"/>
              <a:t>které je motivují k podnikání a </a:t>
            </a:r>
            <a:r>
              <a:rPr lang="fr-FR" i="1" dirty="0"/>
              <a:t>samostatně výdělečně </a:t>
            </a:r>
            <a:r>
              <a:rPr lang="cs-CZ" i="1" dirty="0"/>
              <a:t>činnosti. Cílem je </a:t>
            </a:r>
            <a:r>
              <a:rPr lang="fr-FR" i="1" dirty="0"/>
              <a:t>získání </a:t>
            </a:r>
            <a:r>
              <a:rPr lang="cs-CZ" i="1" dirty="0"/>
              <a:t>alespoň </a:t>
            </a:r>
            <a:r>
              <a:rPr lang="fr-FR" i="1" dirty="0"/>
              <a:t>minimální úrov</a:t>
            </a:r>
            <a:r>
              <a:rPr lang="cs-CZ" i="1" dirty="0"/>
              <a:t>ně uvedených</a:t>
            </a:r>
            <a:r>
              <a:rPr lang="fr-FR" i="1" dirty="0"/>
              <a:t> klíčových dovedností.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6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CORAL Start-up akademie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915352"/>
              </p:ext>
            </p:extLst>
          </p:nvPr>
        </p:nvGraphicFramePr>
        <p:xfrm>
          <a:off x="758099" y="1466776"/>
          <a:ext cx="10515600" cy="412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820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v rámci pilotního testování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43479146"/>
              </p:ext>
            </p:extLst>
          </p:nvPr>
        </p:nvGraphicFramePr>
        <p:xfrm>
          <a:off x="1334918" y="1815033"/>
          <a:ext cx="9313417" cy="363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659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23779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237" y="123592"/>
            <a:ext cx="10515600" cy="1325563"/>
          </a:xfrm>
        </p:spPr>
        <p:txBody>
          <a:bodyPr/>
          <a:lstStyle/>
          <a:p>
            <a:r>
              <a:rPr lang="cs-CZ" dirty="0"/>
              <a:t>Evaluační nástroje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0910755"/>
              </p:ext>
            </p:extLst>
          </p:nvPr>
        </p:nvGraphicFramePr>
        <p:xfrm>
          <a:off x="394299" y="1325564"/>
          <a:ext cx="10887588" cy="4249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580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4464" y="0"/>
            <a:ext cx="10515600" cy="1325563"/>
          </a:xfrm>
        </p:spPr>
        <p:txBody>
          <a:bodyPr/>
          <a:lstStyle/>
          <a:p>
            <a:r>
              <a:rPr lang="cs-CZ" i="1" dirty="0"/>
              <a:t>Příprava účastníků pilotního testování</a:t>
            </a:r>
            <a:endParaRPr lang="en-US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6011516"/>
              </p:ext>
            </p:extLst>
          </p:nvPr>
        </p:nvGraphicFramePr>
        <p:xfrm>
          <a:off x="632951" y="964734"/>
          <a:ext cx="10084210" cy="4659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1453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" y="463447"/>
            <a:ext cx="11461955" cy="1325563"/>
          </a:xfrm>
        </p:spPr>
        <p:txBody>
          <a:bodyPr>
            <a:normAutofit/>
          </a:bodyPr>
          <a:lstStyle/>
          <a:p>
            <a:r>
              <a:rPr lang="cs-CZ" sz="4000" b="1" i="1" dirty="0"/>
              <a:t>Sebehodnotící test CORAL a vzdělávací akademie MOOC</a:t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269594"/>
              </p:ext>
            </p:extLst>
          </p:nvPr>
        </p:nvGraphicFramePr>
        <p:xfrm>
          <a:off x="607756" y="1264495"/>
          <a:ext cx="1108464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612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-76200" y="0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862" y="5697534"/>
            <a:ext cx="2462997" cy="97544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2560" y="74638"/>
            <a:ext cx="10515600" cy="1325563"/>
          </a:xfrm>
        </p:spPr>
        <p:txBody>
          <a:bodyPr/>
          <a:lstStyle/>
          <a:p>
            <a:r>
              <a:rPr lang="fr-FR" b="1" i="1" u="sng" dirty="0"/>
              <a:t>3. Start Up Lab</a:t>
            </a:r>
            <a:r>
              <a:rPr lang="cs-CZ" b="1" i="1" u="sng" dirty="0"/>
              <a:t>oratoře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9062658"/>
              </p:ext>
            </p:extLst>
          </p:nvPr>
        </p:nvGraphicFramePr>
        <p:xfrm>
          <a:off x="226502" y="1266738"/>
          <a:ext cx="11965497" cy="4681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017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mentora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39063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i="1" dirty="0"/>
              <a:t>Výběr účastníků</a:t>
            </a:r>
            <a:endParaRPr lang="cs-CZ" i="1" dirty="0"/>
          </a:p>
          <a:p>
            <a:pPr lvl="0"/>
            <a:r>
              <a:rPr lang="fr-FR" i="1" dirty="0"/>
              <a:t>Představit evropského ráme</a:t>
            </a:r>
            <a:r>
              <a:rPr lang="cs-CZ" i="1" dirty="0"/>
              <a:t>c podnikatelských dovedností</a:t>
            </a:r>
            <a:r>
              <a:rPr lang="fr-FR" i="1" dirty="0"/>
              <a:t> ENTERCOMP, kterému se laboratoř věnuje.Vysvětlete</a:t>
            </a:r>
            <a:r>
              <a:rPr lang="cs-CZ" i="1" dirty="0"/>
              <a:t> důvody</a:t>
            </a:r>
            <a:r>
              <a:rPr lang="fr-FR" i="1" dirty="0"/>
              <a:t>, proč j</a:t>
            </a:r>
            <a:r>
              <a:rPr lang="cs-CZ" i="1" dirty="0" err="1"/>
              <a:t>sou</a:t>
            </a:r>
            <a:r>
              <a:rPr lang="cs-CZ" i="1" dirty="0"/>
              <a:t> tyto dovednosti důležité </a:t>
            </a:r>
            <a:r>
              <a:rPr lang="fr-FR" i="1" dirty="0"/>
              <a:t>pro rozvoj kariéry nebo </a:t>
            </a:r>
            <a:r>
              <a:rPr lang="cs-CZ" i="1" dirty="0"/>
              <a:t>start vlastního podnikání</a:t>
            </a:r>
            <a:r>
              <a:rPr lang="fr-FR" i="1" dirty="0"/>
              <a:t>.</a:t>
            </a:r>
            <a:endParaRPr lang="cs-CZ" i="1" dirty="0"/>
          </a:p>
          <a:p>
            <a:pPr lvl="0"/>
            <a:r>
              <a:rPr lang="fr-FR" i="1" dirty="0"/>
              <a:t>Vytvoření malých skupin (homogenních z hlediska dovedností), které budou </a:t>
            </a:r>
            <a:r>
              <a:rPr lang="cs-CZ" i="1" dirty="0"/>
              <a:t>společně </a:t>
            </a:r>
            <a:r>
              <a:rPr lang="fr-FR" i="1" dirty="0"/>
              <a:t>pracovat na podnikatelském plánu.</a:t>
            </a:r>
            <a:endParaRPr lang="cs-CZ" i="1" dirty="0"/>
          </a:p>
          <a:p>
            <a:pPr lvl="0"/>
            <a:r>
              <a:rPr lang="cs-CZ" i="1" dirty="0"/>
              <a:t>Vytvořit dokumentaci realizace workshopů (printscreeny, prezenční listiny, fotografie atd.)</a:t>
            </a:r>
            <a:r>
              <a:rPr lang="fr-FR" i="1" dirty="0"/>
              <a:t>. </a:t>
            </a:r>
            <a:endParaRPr lang="cs-CZ" i="1" dirty="0"/>
          </a:p>
          <a:p>
            <a:pPr lvl="0"/>
            <a:r>
              <a:rPr lang="fr-FR" i="1" dirty="0"/>
              <a:t>Shrom</a:t>
            </a:r>
            <a:r>
              <a:rPr lang="cs-CZ" i="1" dirty="0"/>
              <a:t>á</a:t>
            </a:r>
            <a:r>
              <a:rPr lang="fr-FR" i="1" dirty="0"/>
              <a:t>ž</a:t>
            </a:r>
            <a:r>
              <a:rPr lang="cs-CZ" i="1" dirty="0" err="1"/>
              <a:t>dit</a:t>
            </a:r>
            <a:r>
              <a:rPr lang="cs-CZ" i="1" dirty="0"/>
              <a:t> </a:t>
            </a:r>
            <a:r>
              <a:rPr lang="fr-FR" i="1" dirty="0"/>
              <a:t>zpětn</a:t>
            </a:r>
            <a:r>
              <a:rPr lang="cs-CZ" i="1" dirty="0"/>
              <a:t>ou</a:t>
            </a:r>
            <a:r>
              <a:rPr lang="fr-FR" i="1" dirty="0"/>
              <a:t> vazb</a:t>
            </a:r>
            <a:r>
              <a:rPr lang="cs-CZ" i="1" dirty="0"/>
              <a:t>u</a:t>
            </a:r>
            <a:r>
              <a:rPr lang="fr-FR" i="1" dirty="0"/>
              <a:t> od účastníků </a:t>
            </a:r>
            <a:endParaRPr lang="cs-CZ" i="1" dirty="0"/>
          </a:p>
          <a:p>
            <a:pPr lvl="0"/>
            <a:r>
              <a:rPr lang="fr-FR" i="1" dirty="0"/>
              <a:t>Hodnocení účastníků</a:t>
            </a:r>
            <a:endParaRPr lang="cs-CZ" i="1" dirty="0"/>
          </a:p>
          <a:p>
            <a:pPr marL="0" lvl="0" indent="0">
              <a:buNone/>
            </a:pPr>
            <a:r>
              <a:rPr lang="cs-CZ" i="1" dirty="0"/>
              <a:t>Mentor</a:t>
            </a:r>
            <a:r>
              <a:rPr lang="fr-FR" i="1" dirty="0"/>
              <a:t> může mít následující profil</a:t>
            </a:r>
            <a:r>
              <a:rPr lang="cs-CZ" i="1" dirty="0"/>
              <a:t>:</a:t>
            </a:r>
          </a:p>
          <a:p>
            <a:r>
              <a:rPr lang="fr-FR" i="1" dirty="0"/>
              <a:t>1 člen ISCO2 z partnerské organizace </a:t>
            </a:r>
            <a:r>
              <a:rPr lang="cs-CZ" i="1" dirty="0"/>
              <a:t>bit </a:t>
            </a:r>
            <a:r>
              <a:rPr lang="cs-CZ" i="1" dirty="0" err="1"/>
              <a:t>cz</a:t>
            </a:r>
            <a:r>
              <a:rPr lang="cs-CZ" i="1" dirty="0"/>
              <a:t> </a:t>
            </a:r>
            <a:r>
              <a:rPr lang="cs-CZ" i="1" dirty="0" err="1"/>
              <a:t>training</a:t>
            </a:r>
            <a:r>
              <a:rPr lang="fr-FR" i="1" dirty="0"/>
              <a:t> </a:t>
            </a:r>
            <a:endParaRPr lang="cs-CZ" i="1" dirty="0"/>
          </a:p>
          <a:p>
            <a:r>
              <a:rPr lang="fr-FR" i="1" dirty="0"/>
              <a:t>2 podnikatelé</a:t>
            </a:r>
            <a:endParaRPr lang="cs-CZ" i="1" dirty="0"/>
          </a:p>
          <a:p>
            <a:r>
              <a:rPr lang="fr-FR" i="1" dirty="0"/>
              <a:t>1 poradce z obchodní komory nebo jiné finanční instituce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92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2233</Words>
  <Application>Microsoft Office PowerPoint</Application>
  <PresentationFormat>Širokoúhlá obrazovka</PresentationFormat>
  <Paragraphs>149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Gill Sans Nova</vt:lpstr>
      <vt:lpstr>Lato</vt:lpstr>
      <vt:lpstr>Tema di Office</vt:lpstr>
      <vt:lpstr>Prezentace aplikace PowerPoint</vt:lpstr>
      <vt:lpstr>Úvod</vt:lpstr>
      <vt:lpstr>CORAL Start-up akademie</vt:lpstr>
      <vt:lpstr>Hodnocení v rámci pilotního testování</vt:lpstr>
      <vt:lpstr>Evaluační nástroje</vt:lpstr>
      <vt:lpstr>Příprava účastníků pilotního testování</vt:lpstr>
      <vt:lpstr>Sebehodnotící test CORAL a vzdělávací akademie MOOC </vt:lpstr>
      <vt:lpstr>3. Start Up Laboratoře</vt:lpstr>
      <vt:lpstr>Role mentora</vt:lpstr>
      <vt:lpstr>Nápady a příležitosti </vt:lpstr>
      <vt:lpstr>Prezentace aplikace PowerPoint</vt:lpstr>
      <vt:lpstr>ZDROJE</vt:lpstr>
      <vt:lpstr>PROAKTIVITA</vt:lpstr>
      <vt:lpstr>Prezentace aplikace PowerPoint</vt:lpstr>
      <vt:lpstr>Hodnocení účastníka</vt:lpstr>
      <vt:lpstr>Evaluace s certifikátem otevřeného odznaku"open badge". </vt:lpstr>
      <vt:lpstr>Cíl </vt:lpstr>
      <vt:lpstr>ANNEXES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chiaragrandola@gmail.com</dc:creator>
  <cp:lastModifiedBy>wings</cp:lastModifiedBy>
  <cp:revision>229</cp:revision>
  <dcterms:created xsi:type="dcterms:W3CDTF">2020-07-29T16:08:29Z</dcterms:created>
  <dcterms:modified xsi:type="dcterms:W3CDTF">2021-10-15T12:58:17Z</dcterms:modified>
</cp:coreProperties>
</file>