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0"/>
  </p:notesMasterIdLst>
  <p:sldIdLst>
    <p:sldId id="287" r:id="rId2"/>
    <p:sldId id="298" r:id="rId3"/>
    <p:sldId id="294" r:id="rId4"/>
    <p:sldId id="305" r:id="rId5"/>
    <p:sldId id="293" r:id="rId6"/>
    <p:sldId id="276" r:id="rId7"/>
    <p:sldId id="282" r:id="rId8"/>
    <p:sldId id="284" r:id="rId9"/>
    <p:sldId id="285" r:id="rId10"/>
    <p:sldId id="277" r:id="rId11"/>
    <p:sldId id="259" r:id="rId12"/>
    <p:sldId id="311" r:id="rId13"/>
    <p:sldId id="312" r:id="rId14"/>
    <p:sldId id="313" r:id="rId15"/>
    <p:sldId id="314" r:id="rId16"/>
    <p:sldId id="300" r:id="rId17"/>
    <p:sldId id="301" r:id="rId18"/>
    <p:sldId id="295" r:id="rId1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F00"/>
    <a:srgbClr val="07478D"/>
    <a:srgbClr val="FFD300"/>
    <a:srgbClr val="FFCC00"/>
    <a:srgbClr val="FFCB00"/>
    <a:srgbClr val="0846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7941" autoAdjust="0"/>
    <p:restoredTop sz="94919" autoAdjust="0"/>
  </p:normalViewPr>
  <p:slideViewPr>
    <p:cSldViewPr snapToGrid="0">
      <p:cViewPr varScale="1">
        <p:scale>
          <a:sx n="117" d="100"/>
          <a:sy n="117" d="100"/>
        </p:scale>
        <p:origin x="184" y="2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2688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hyperlink" Target="https://coral.erasmus.site/es/self-assessment/" TargetMode="External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hyperlink" Target="https://coral.erasmus.site/es/self-assessment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2CC9F9-2583-6541-94F9-1E81A095CC2F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9FF9E545-658E-3549-97EE-5F1505FAB203}">
      <dgm:prSet phldrT="[Texto]"/>
      <dgm:spPr/>
      <dgm:t>
        <a:bodyPr/>
        <a:lstStyle/>
        <a:p>
          <a:r>
            <a:rPr lang="es-ES" dirty="0"/>
            <a:t>Una autoevaluación en línea que adapta el marco ENTRECOMP a las necesidades de los adultos desempleados de larga duración, para fomentar sus habilidades empresariales.</a:t>
          </a:r>
        </a:p>
      </dgm:t>
    </dgm:pt>
    <dgm:pt modelId="{E0F5698C-3E64-CC4D-97F5-CAE039A2AA74}" type="parTrans" cxnId="{62162091-9D3C-8647-93B0-C6867D023ACD}">
      <dgm:prSet/>
      <dgm:spPr/>
      <dgm:t>
        <a:bodyPr/>
        <a:lstStyle/>
        <a:p>
          <a:endParaRPr lang="es-ES"/>
        </a:p>
      </dgm:t>
    </dgm:pt>
    <dgm:pt modelId="{DDFD4734-9124-D04C-BF8A-534CD2FD01B7}" type="sibTrans" cxnId="{62162091-9D3C-8647-93B0-C6867D023ACD}">
      <dgm:prSet/>
      <dgm:spPr/>
      <dgm:t>
        <a:bodyPr/>
        <a:lstStyle/>
        <a:p>
          <a:endParaRPr lang="es-ES"/>
        </a:p>
      </dgm:t>
    </dgm:pt>
    <dgm:pt modelId="{32F50B84-B5AB-F848-B7B7-87EAF7004F84}">
      <dgm:prSet phldrT="[Texto]"/>
      <dgm:spPr/>
      <dgm:t>
        <a:bodyPr/>
        <a:lstStyle/>
        <a:p>
          <a:r>
            <a:rPr lang="es-ES" dirty="0"/>
            <a:t>El itinerario de CORAL se diseñará e implementará en modo semipresencial según la lógica del modelo de aula invertida. Los aspectos teóricos se impartirán a través del MOOC de la Academia de creación de empresas, y los laboratorios experienciales permitirán experimentar un proceso de aprendizaje colaborativo.</a:t>
          </a:r>
        </a:p>
      </dgm:t>
    </dgm:pt>
    <dgm:pt modelId="{BCEC3733-40CF-944B-9292-E9E91DAFD371}" type="parTrans" cxnId="{96C55480-8D40-A343-AFEB-BBB74534BFE4}">
      <dgm:prSet/>
      <dgm:spPr/>
      <dgm:t>
        <a:bodyPr/>
        <a:lstStyle/>
        <a:p>
          <a:endParaRPr lang="es-ES"/>
        </a:p>
      </dgm:t>
    </dgm:pt>
    <dgm:pt modelId="{185586FB-534E-3346-BB0D-BE87DE9144EA}" type="sibTrans" cxnId="{96C55480-8D40-A343-AFEB-BBB74534BFE4}">
      <dgm:prSet/>
      <dgm:spPr/>
      <dgm:t>
        <a:bodyPr/>
        <a:lstStyle/>
        <a:p>
          <a:endParaRPr lang="es-ES"/>
        </a:p>
      </dgm:t>
    </dgm:pt>
    <dgm:pt modelId="{022A4801-8E07-2D48-8A6C-1A251AA58D28}">
      <dgm:prSet phldrT="[Texto]"/>
      <dgm:spPr/>
      <dgm:t>
        <a:bodyPr/>
        <a:lstStyle/>
        <a:p>
          <a:r>
            <a:rPr lang="es-ES" dirty="0"/>
            <a:t>Validación apreciativa internacional en forma de certificado de insignia abierta como evidencia del aprendizaje adquirido a través de la formación CORAL.</a:t>
          </a:r>
        </a:p>
      </dgm:t>
    </dgm:pt>
    <dgm:pt modelId="{992D72D7-C1BD-DB41-98A7-32A7E1E5D844}" type="parTrans" cxnId="{C89E4C96-AD64-5A40-8D1E-4F24246B64CC}">
      <dgm:prSet/>
      <dgm:spPr/>
      <dgm:t>
        <a:bodyPr/>
        <a:lstStyle/>
        <a:p>
          <a:endParaRPr lang="es-ES"/>
        </a:p>
      </dgm:t>
    </dgm:pt>
    <dgm:pt modelId="{865E2793-713D-FE47-BBE4-E311BA0BE080}" type="sibTrans" cxnId="{C89E4C96-AD64-5A40-8D1E-4F24246B64CC}">
      <dgm:prSet/>
      <dgm:spPr/>
      <dgm:t>
        <a:bodyPr/>
        <a:lstStyle/>
        <a:p>
          <a:endParaRPr lang="es-ES"/>
        </a:p>
      </dgm:t>
    </dgm:pt>
    <dgm:pt modelId="{397515FA-694A-9943-AD9D-95F348CB455A}" type="pres">
      <dgm:prSet presAssocID="{402CC9F9-2583-6541-94F9-1E81A095CC2F}" presName="linearFlow" presStyleCnt="0">
        <dgm:presLayoutVars>
          <dgm:dir/>
          <dgm:resizeHandles val="exact"/>
        </dgm:presLayoutVars>
      </dgm:prSet>
      <dgm:spPr/>
    </dgm:pt>
    <dgm:pt modelId="{2BC4D5A9-36BF-3642-8D13-76766CDA048F}" type="pres">
      <dgm:prSet presAssocID="{9FF9E545-658E-3549-97EE-5F1505FAB203}" presName="composite" presStyleCnt="0"/>
      <dgm:spPr/>
    </dgm:pt>
    <dgm:pt modelId="{4E302D82-9F4B-064E-8CB8-AE43A7185685}" type="pres">
      <dgm:prSet presAssocID="{9FF9E545-658E-3549-97EE-5F1505FAB203}" presName="imgShp" presStyleLbl="fgImgPlace1" presStyleIdx="0" presStyleCnt="3" custLinFactX="-70661" custLinFactY="200000" custLinFactNeighborX="-100000" custLinFactNeighborY="284297"/>
      <dgm:spPr>
        <a:prstGeom prst="foldedCorner">
          <a:avLst/>
        </a:prstGeom>
        <a:noFill/>
      </dgm:spPr>
    </dgm:pt>
    <dgm:pt modelId="{F619AF21-E21C-554F-BB15-6784F5B2DA90}" type="pres">
      <dgm:prSet presAssocID="{9FF9E545-658E-3549-97EE-5F1505FAB203}" presName="txShp" presStyleLbl="node1" presStyleIdx="0" presStyleCnt="3">
        <dgm:presLayoutVars>
          <dgm:bulletEnabled val="1"/>
        </dgm:presLayoutVars>
      </dgm:prSet>
      <dgm:spPr/>
    </dgm:pt>
    <dgm:pt modelId="{0AD7D8EB-8AF6-DA4A-9D91-9A679884F134}" type="pres">
      <dgm:prSet presAssocID="{DDFD4734-9124-D04C-BF8A-534CD2FD01B7}" presName="spacing" presStyleCnt="0"/>
      <dgm:spPr/>
    </dgm:pt>
    <dgm:pt modelId="{11A996A4-E035-2C48-B07E-BD3DC22BEA1E}" type="pres">
      <dgm:prSet presAssocID="{32F50B84-B5AB-F848-B7B7-87EAF7004F84}" presName="composite" presStyleCnt="0"/>
      <dgm:spPr/>
    </dgm:pt>
    <dgm:pt modelId="{29D81638-BC58-B94A-822E-55DF15C4F029}" type="pres">
      <dgm:prSet presAssocID="{32F50B84-B5AB-F848-B7B7-87EAF7004F84}" presName="imgShp" presStyleLbl="fgImgPlace1" presStyleIdx="1" presStyleCnt="3" custLinFactX="-41990" custLinFactNeighborX="-100000" custLinFactNeighborY="-50796"/>
      <dgm:spPr>
        <a:prstGeom prst="foldedCorner">
          <a:avLst/>
        </a:prstGeom>
        <a:noFill/>
      </dgm:spPr>
    </dgm:pt>
    <dgm:pt modelId="{F80EAD0E-CD4E-3846-8B93-0E79AAECF032}" type="pres">
      <dgm:prSet presAssocID="{32F50B84-B5AB-F848-B7B7-87EAF7004F84}" presName="txShp" presStyleLbl="node1" presStyleIdx="1" presStyleCnt="3">
        <dgm:presLayoutVars>
          <dgm:bulletEnabled val="1"/>
        </dgm:presLayoutVars>
      </dgm:prSet>
      <dgm:spPr/>
    </dgm:pt>
    <dgm:pt modelId="{10D65ABF-5609-DD4F-B5C7-F39CDA24B4A6}" type="pres">
      <dgm:prSet presAssocID="{185586FB-534E-3346-BB0D-BE87DE9144EA}" presName="spacing" presStyleCnt="0"/>
      <dgm:spPr/>
    </dgm:pt>
    <dgm:pt modelId="{FEB2926F-F886-1E46-8853-2DDF6801B8F5}" type="pres">
      <dgm:prSet presAssocID="{022A4801-8E07-2D48-8A6C-1A251AA58D28}" presName="composite" presStyleCnt="0"/>
      <dgm:spPr/>
    </dgm:pt>
    <dgm:pt modelId="{926FEA5A-22E7-7144-92BE-E2149AC27669}" type="pres">
      <dgm:prSet presAssocID="{022A4801-8E07-2D48-8A6C-1A251AA58D28}" presName="imgShp" presStyleLbl="fgImgPlace1" presStyleIdx="2" presStyleCnt="3" custLinFactNeighborX="-62644" custLinFactNeighborY="-20244"/>
      <dgm:spPr>
        <a:prstGeom prst="foldedCorner">
          <a:avLst/>
        </a:prstGeom>
        <a:noFill/>
      </dgm:spPr>
    </dgm:pt>
    <dgm:pt modelId="{377D3E26-92DA-AF44-813B-44233594B14F}" type="pres">
      <dgm:prSet presAssocID="{022A4801-8E07-2D48-8A6C-1A251AA58D28}" presName="txShp" presStyleLbl="node1" presStyleIdx="2" presStyleCnt="3">
        <dgm:presLayoutVars>
          <dgm:bulletEnabled val="1"/>
        </dgm:presLayoutVars>
      </dgm:prSet>
      <dgm:spPr/>
    </dgm:pt>
  </dgm:ptLst>
  <dgm:cxnLst>
    <dgm:cxn modelId="{1D7BDF00-EA28-CE42-BAFC-67375B725CCC}" type="presOf" srcId="{022A4801-8E07-2D48-8A6C-1A251AA58D28}" destId="{377D3E26-92DA-AF44-813B-44233594B14F}" srcOrd="0" destOrd="0" presId="urn:microsoft.com/office/officeart/2005/8/layout/vList3"/>
    <dgm:cxn modelId="{6B3B5E0B-3D09-FC48-AF72-1C4C255EC7E0}" type="presOf" srcId="{9FF9E545-658E-3549-97EE-5F1505FAB203}" destId="{F619AF21-E21C-554F-BB15-6784F5B2DA90}" srcOrd="0" destOrd="0" presId="urn:microsoft.com/office/officeart/2005/8/layout/vList3"/>
    <dgm:cxn modelId="{98B1E91E-54CC-3445-9F2D-39EE388B2642}" type="presOf" srcId="{32F50B84-B5AB-F848-B7B7-87EAF7004F84}" destId="{F80EAD0E-CD4E-3846-8B93-0E79AAECF032}" srcOrd="0" destOrd="0" presId="urn:microsoft.com/office/officeart/2005/8/layout/vList3"/>
    <dgm:cxn modelId="{F0E72B65-A41E-FC4D-93EF-E9B167B18315}" type="presOf" srcId="{402CC9F9-2583-6541-94F9-1E81A095CC2F}" destId="{397515FA-694A-9943-AD9D-95F348CB455A}" srcOrd="0" destOrd="0" presId="urn:microsoft.com/office/officeart/2005/8/layout/vList3"/>
    <dgm:cxn modelId="{96C55480-8D40-A343-AFEB-BBB74534BFE4}" srcId="{402CC9F9-2583-6541-94F9-1E81A095CC2F}" destId="{32F50B84-B5AB-F848-B7B7-87EAF7004F84}" srcOrd="1" destOrd="0" parTransId="{BCEC3733-40CF-944B-9292-E9E91DAFD371}" sibTransId="{185586FB-534E-3346-BB0D-BE87DE9144EA}"/>
    <dgm:cxn modelId="{62162091-9D3C-8647-93B0-C6867D023ACD}" srcId="{402CC9F9-2583-6541-94F9-1E81A095CC2F}" destId="{9FF9E545-658E-3549-97EE-5F1505FAB203}" srcOrd="0" destOrd="0" parTransId="{E0F5698C-3E64-CC4D-97F5-CAE039A2AA74}" sibTransId="{DDFD4734-9124-D04C-BF8A-534CD2FD01B7}"/>
    <dgm:cxn modelId="{C89E4C96-AD64-5A40-8D1E-4F24246B64CC}" srcId="{402CC9F9-2583-6541-94F9-1E81A095CC2F}" destId="{022A4801-8E07-2D48-8A6C-1A251AA58D28}" srcOrd="2" destOrd="0" parTransId="{992D72D7-C1BD-DB41-98A7-32A7E1E5D844}" sibTransId="{865E2793-713D-FE47-BBE4-E311BA0BE080}"/>
    <dgm:cxn modelId="{9B51649C-5BE1-194B-9B91-D32D53125593}" type="presParOf" srcId="{397515FA-694A-9943-AD9D-95F348CB455A}" destId="{2BC4D5A9-36BF-3642-8D13-76766CDA048F}" srcOrd="0" destOrd="0" presId="urn:microsoft.com/office/officeart/2005/8/layout/vList3"/>
    <dgm:cxn modelId="{48192A74-7A66-9748-B387-DB6102D8E648}" type="presParOf" srcId="{2BC4D5A9-36BF-3642-8D13-76766CDA048F}" destId="{4E302D82-9F4B-064E-8CB8-AE43A7185685}" srcOrd="0" destOrd="0" presId="urn:microsoft.com/office/officeart/2005/8/layout/vList3"/>
    <dgm:cxn modelId="{020CD582-A13E-7D49-8D11-C6F2A3924227}" type="presParOf" srcId="{2BC4D5A9-36BF-3642-8D13-76766CDA048F}" destId="{F619AF21-E21C-554F-BB15-6784F5B2DA90}" srcOrd="1" destOrd="0" presId="urn:microsoft.com/office/officeart/2005/8/layout/vList3"/>
    <dgm:cxn modelId="{37411B8A-F87A-9B46-A792-956E96B9B7E8}" type="presParOf" srcId="{397515FA-694A-9943-AD9D-95F348CB455A}" destId="{0AD7D8EB-8AF6-DA4A-9D91-9A679884F134}" srcOrd="1" destOrd="0" presId="urn:microsoft.com/office/officeart/2005/8/layout/vList3"/>
    <dgm:cxn modelId="{F8949DEE-5E29-644C-BCFF-B2A7D10B2BE8}" type="presParOf" srcId="{397515FA-694A-9943-AD9D-95F348CB455A}" destId="{11A996A4-E035-2C48-B07E-BD3DC22BEA1E}" srcOrd="2" destOrd="0" presId="urn:microsoft.com/office/officeart/2005/8/layout/vList3"/>
    <dgm:cxn modelId="{03A327AF-FDF0-8840-8E2A-01EFD16A0DB7}" type="presParOf" srcId="{11A996A4-E035-2C48-B07E-BD3DC22BEA1E}" destId="{29D81638-BC58-B94A-822E-55DF15C4F029}" srcOrd="0" destOrd="0" presId="urn:microsoft.com/office/officeart/2005/8/layout/vList3"/>
    <dgm:cxn modelId="{8271256D-0B15-4F4D-A669-BF2BB0FFDDA0}" type="presParOf" srcId="{11A996A4-E035-2C48-B07E-BD3DC22BEA1E}" destId="{F80EAD0E-CD4E-3846-8B93-0E79AAECF032}" srcOrd="1" destOrd="0" presId="urn:microsoft.com/office/officeart/2005/8/layout/vList3"/>
    <dgm:cxn modelId="{B4B4D711-197D-7846-9CC6-A2CB446069F2}" type="presParOf" srcId="{397515FA-694A-9943-AD9D-95F348CB455A}" destId="{10D65ABF-5609-DD4F-B5C7-F39CDA24B4A6}" srcOrd="3" destOrd="0" presId="urn:microsoft.com/office/officeart/2005/8/layout/vList3"/>
    <dgm:cxn modelId="{9AF681A0-44A4-F543-9944-A79523D67FB2}" type="presParOf" srcId="{397515FA-694A-9943-AD9D-95F348CB455A}" destId="{FEB2926F-F886-1E46-8853-2DDF6801B8F5}" srcOrd="4" destOrd="0" presId="urn:microsoft.com/office/officeart/2005/8/layout/vList3"/>
    <dgm:cxn modelId="{642E7203-D523-3747-B3B2-CD37B342C2D2}" type="presParOf" srcId="{FEB2926F-F886-1E46-8853-2DDF6801B8F5}" destId="{926FEA5A-22E7-7144-92BE-E2149AC27669}" srcOrd="0" destOrd="0" presId="urn:microsoft.com/office/officeart/2005/8/layout/vList3"/>
    <dgm:cxn modelId="{138DBDBE-0CCB-2847-8D6C-1CE98E4C3CBE}" type="presParOf" srcId="{FEB2926F-F886-1E46-8853-2DDF6801B8F5}" destId="{377D3E26-92DA-AF44-813B-44233594B14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72956EA-1F87-43A3-A1DC-4E4FE5D40262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A9B08B8-FBC7-4482-8F82-93C8FFC5C119}">
      <dgm:prSet/>
      <dgm:spPr/>
      <dgm:t>
        <a:bodyPr/>
        <a:lstStyle/>
        <a:p>
          <a:pPr rtl="0"/>
          <a:r>
            <a:rPr lang="es-ES" b="1" dirty="0"/>
            <a:t>A: Toma de iniciativas - ejemplos de actividades / Elementos </a:t>
          </a:r>
          <a:endParaRPr lang="en-US" dirty="0"/>
        </a:p>
      </dgm:t>
    </dgm:pt>
    <dgm:pt modelId="{EE93CA19-8C01-40FB-BA47-D30D76F151E4}" type="parTrans" cxnId="{A12E8A7B-E1C0-41C7-AFD7-9F68B92C58CC}">
      <dgm:prSet/>
      <dgm:spPr/>
      <dgm:t>
        <a:bodyPr/>
        <a:lstStyle/>
        <a:p>
          <a:endParaRPr lang="en-US"/>
        </a:p>
      </dgm:t>
    </dgm:pt>
    <dgm:pt modelId="{7B6C8C64-A51B-4EC2-A8E8-89B73037BA76}" type="sibTrans" cxnId="{A12E8A7B-E1C0-41C7-AFD7-9F68B92C58CC}">
      <dgm:prSet/>
      <dgm:spPr/>
      <dgm:t>
        <a:bodyPr/>
        <a:lstStyle/>
        <a:p>
          <a:endParaRPr lang="en-US"/>
        </a:p>
      </dgm:t>
    </dgm:pt>
    <dgm:pt modelId="{6081B3B3-7639-48F1-92C2-F3E182DF10CE}">
      <dgm:prSet/>
      <dgm:spPr/>
      <dgm:t>
        <a:bodyPr/>
        <a:lstStyle/>
        <a:p>
          <a:pPr rtl="0"/>
          <a:r>
            <a:rPr lang="es-ES" dirty="0"/>
            <a:t>Qué pasos dar para empezar a desarrollar ideas de forma independiente </a:t>
          </a:r>
          <a:endParaRPr lang="en-US" dirty="0"/>
        </a:p>
      </dgm:t>
    </dgm:pt>
    <dgm:pt modelId="{1D2E0A9A-FF2D-4856-BE0C-A5FCED5BA10B}" type="parTrans" cxnId="{025D5900-93D4-494E-9362-2298BC2C70ED}">
      <dgm:prSet/>
      <dgm:spPr/>
      <dgm:t>
        <a:bodyPr/>
        <a:lstStyle/>
        <a:p>
          <a:endParaRPr lang="en-US"/>
        </a:p>
      </dgm:t>
    </dgm:pt>
    <dgm:pt modelId="{F714021B-A61A-4D0C-9201-1FFBCC993AFC}" type="sibTrans" cxnId="{025D5900-93D4-494E-9362-2298BC2C70ED}">
      <dgm:prSet/>
      <dgm:spPr/>
      <dgm:t>
        <a:bodyPr/>
        <a:lstStyle/>
        <a:p>
          <a:endParaRPr lang="en-US"/>
        </a:p>
      </dgm:t>
    </dgm:pt>
    <dgm:pt modelId="{47BAA4E2-435F-43D0-854C-7D691B85AD27}">
      <dgm:prSet/>
      <dgm:spPr/>
      <dgm:t>
        <a:bodyPr/>
        <a:lstStyle/>
        <a:p>
          <a:pPr rtl="0"/>
          <a:r>
            <a:rPr lang="es-ES" b="1" dirty="0"/>
            <a:t>B: </a:t>
          </a:r>
          <a:r>
            <a:rPr lang="es-ES" b="1" dirty="0" err="1"/>
            <a:t>Planificación</a:t>
          </a:r>
          <a:r>
            <a:rPr lang="es-ES" b="1" dirty="0"/>
            <a:t> y </a:t>
          </a:r>
          <a:r>
            <a:rPr lang="es-ES" b="1" dirty="0" err="1"/>
            <a:t>gestión</a:t>
          </a:r>
          <a:r>
            <a:rPr lang="es-ES" b="1" dirty="0"/>
            <a:t> - ejemplos de actividades / elementos </a:t>
          </a:r>
          <a:endParaRPr lang="en-US" dirty="0"/>
        </a:p>
      </dgm:t>
    </dgm:pt>
    <dgm:pt modelId="{56E90628-4A89-45B4-8537-D31F2421C8C5}" type="parTrans" cxnId="{AF2D3E1E-F0D5-4FDF-AD5B-10E2624C28D3}">
      <dgm:prSet/>
      <dgm:spPr/>
      <dgm:t>
        <a:bodyPr/>
        <a:lstStyle/>
        <a:p>
          <a:endParaRPr lang="en-US"/>
        </a:p>
      </dgm:t>
    </dgm:pt>
    <dgm:pt modelId="{8F7C34E1-4769-43BE-B3C8-5F4717E82221}" type="sibTrans" cxnId="{AF2D3E1E-F0D5-4FDF-AD5B-10E2624C28D3}">
      <dgm:prSet/>
      <dgm:spPr/>
      <dgm:t>
        <a:bodyPr/>
        <a:lstStyle/>
        <a:p>
          <a:endParaRPr lang="en-US"/>
        </a:p>
      </dgm:t>
    </dgm:pt>
    <dgm:pt modelId="{6CBE3A43-76A6-4461-97E4-BC63CE882FB0}">
      <dgm:prSet/>
      <dgm:spPr/>
      <dgm:t>
        <a:bodyPr/>
        <a:lstStyle/>
        <a:p>
          <a:pPr rtl="0"/>
          <a:r>
            <a:rPr lang="es-ES" dirty="0"/>
            <a:t>Trabajar en los fundamentos de un plan de negocios </a:t>
          </a:r>
          <a:endParaRPr lang="en-US" dirty="0"/>
        </a:p>
      </dgm:t>
    </dgm:pt>
    <dgm:pt modelId="{6C20B361-CB72-419C-8B68-946A0E19A111}" type="parTrans" cxnId="{1255CF23-F74A-4FD4-85DF-5D168C73A6B0}">
      <dgm:prSet/>
      <dgm:spPr/>
      <dgm:t>
        <a:bodyPr/>
        <a:lstStyle/>
        <a:p>
          <a:endParaRPr lang="en-US"/>
        </a:p>
      </dgm:t>
    </dgm:pt>
    <dgm:pt modelId="{CE1A9F47-7188-424F-B500-FBE655536D0B}" type="sibTrans" cxnId="{1255CF23-F74A-4FD4-85DF-5D168C73A6B0}">
      <dgm:prSet/>
      <dgm:spPr/>
      <dgm:t>
        <a:bodyPr/>
        <a:lstStyle/>
        <a:p>
          <a:endParaRPr lang="en-US"/>
        </a:p>
      </dgm:t>
    </dgm:pt>
    <dgm:pt modelId="{D66FAD56-0D74-8142-AC60-0541A749EC8F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S"/>
            <a:t>Técnicas que te ayudan a resolver problemas </a:t>
          </a:r>
        </a:p>
      </dgm:t>
    </dgm:pt>
    <dgm:pt modelId="{4D7ACBD1-AD88-A148-97E0-1F4130A8D00A}" type="parTrans" cxnId="{5C5D34DB-06B0-9A49-A1C5-3B9FA201E758}">
      <dgm:prSet/>
      <dgm:spPr/>
      <dgm:t>
        <a:bodyPr/>
        <a:lstStyle/>
        <a:p>
          <a:endParaRPr lang="es-ES"/>
        </a:p>
      </dgm:t>
    </dgm:pt>
    <dgm:pt modelId="{FAE93CEF-C0D4-A64E-8046-B0E1B4569426}" type="sibTrans" cxnId="{5C5D34DB-06B0-9A49-A1C5-3B9FA201E758}">
      <dgm:prSet/>
      <dgm:spPr/>
      <dgm:t>
        <a:bodyPr/>
        <a:lstStyle/>
        <a:p>
          <a:endParaRPr lang="es-ES"/>
        </a:p>
      </dgm:t>
    </dgm:pt>
    <dgm:pt modelId="{3DEB6BF1-460A-044C-8D1F-7219EB15F692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S" dirty="0"/>
            <a:t>Liderazgo - </a:t>
          </a:r>
          <a:r>
            <a:rPr lang="es-ES" dirty="0" err="1"/>
            <a:t>descripción</a:t>
          </a:r>
          <a:r>
            <a:rPr lang="es-ES" dirty="0"/>
            <a:t> de un buen </a:t>
          </a:r>
          <a:r>
            <a:rPr lang="es-ES" dirty="0" err="1"/>
            <a:t>líder</a:t>
          </a:r>
          <a:r>
            <a:rPr lang="es-ES" dirty="0"/>
            <a:t> / ¿</a:t>
          </a:r>
          <a:r>
            <a:rPr lang="es-ES" dirty="0" err="1"/>
            <a:t>serás</a:t>
          </a:r>
          <a:r>
            <a:rPr lang="es-ES" dirty="0"/>
            <a:t> un buen </a:t>
          </a:r>
          <a:r>
            <a:rPr lang="es-ES" dirty="0" err="1"/>
            <a:t>líder</a:t>
          </a:r>
          <a:r>
            <a:rPr lang="es-ES" dirty="0"/>
            <a:t>? </a:t>
          </a:r>
        </a:p>
      </dgm:t>
    </dgm:pt>
    <dgm:pt modelId="{F23763E4-8DAE-C546-82B7-534DFD4AB949}" type="parTrans" cxnId="{809C21A5-BB67-D04F-9F2F-8291CD4CD0BD}">
      <dgm:prSet/>
      <dgm:spPr/>
      <dgm:t>
        <a:bodyPr/>
        <a:lstStyle/>
        <a:p>
          <a:endParaRPr lang="es-ES"/>
        </a:p>
      </dgm:t>
    </dgm:pt>
    <dgm:pt modelId="{5A4D3C9C-47CB-274F-A455-9536F7B77A36}" type="sibTrans" cxnId="{809C21A5-BB67-D04F-9F2F-8291CD4CD0BD}">
      <dgm:prSet/>
      <dgm:spPr/>
      <dgm:t>
        <a:bodyPr/>
        <a:lstStyle/>
        <a:p>
          <a:endParaRPr lang="es-ES"/>
        </a:p>
      </dgm:t>
    </dgm:pt>
    <dgm:pt modelId="{3F5F2282-3C66-AE4C-AAE5-8D5E2797C3A5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S"/>
            <a:t>¿Qué tipo de modelo de negocio se adapta a tu idea / nueva actividad? </a:t>
          </a:r>
        </a:p>
      </dgm:t>
    </dgm:pt>
    <dgm:pt modelId="{114EDEA0-0EDE-0F4A-8C4E-C780B898735B}" type="parTrans" cxnId="{C711F957-867B-8C4E-87C4-6BC6D12634A0}">
      <dgm:prSet/>
      <dgm:spPr/>
      <dgm:t>
        <a:bodyPr/>
        <a:lstStyle/>
        <a:p>
          <a:endParaRPr lang="es-ES"/>
        </a:p>
      </dgm:t>
    </dgm:pt>
    <dgm:pt modelId="{F5514F45-B312-C347-9723-1E5B1B50D85B}" type="sibTrans" cxnId="{C711F957-867B-8C4E-87C4-6BC6D12634A0}">
      <dgm:prSet/>
      <dgm:spPr/>
      <dgm:t>
        <a:bodyPr/>
        <a:lstStyle/>
        <a:p>
          <a:endParaRPr lang="es-ES"/>
        </a:p>
      </dgm:t>
    </dgm:pt>
    <dgm:pt modelId="{052B13EA-DA4E-E04A-93F2-9A6B17E1E2F7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S" dirty="0" err="1"/>
            <a:t>Planificación</a:t>
          </a:r>
          <a:r>
            <a:rPr lang="es-ES" dirty="0"/>
            <a:t> financiera: ¿</a:t>
          </a:r>
          <a:r>
            <a:rPr lang="es-ES" dirty="0" err="1"/>
            <a:t>cuáles</a:t>
          </a:r>
          <a:r>
            <a:rPr lang="es-ES" dirty="0"/>
            <a:t> son los modelos existentes? </a:t>
          </a:r>
        </a:p>
      </dgm:t>
    </dgm:pt>
    <dgm:pt modelId="{F9D92DDA-AC27-704C-89D9-91BB533A6401}" type="parTrans" cxnId="{9CFB7FF0-DB99-1149-B019-78177DDBFAAD}">
      <dgm:prSet/>
      <dgm:spPr/>
      <dgm:t>
        <a:bodyPr/>
        <a:lstStyle/>
        <a:p>
          <a:endParaRPr lang="es-ES"/>
        </a:p>
      </dgm:t>
    </dgm:pt>
    <dgm:pt modelId="{4F8E4F83-7D67-0C4E-A36F-370AF05BD302}" type="sibTrans" cxnId="{9CFB7FF0-DB99-1149-B019-78177DDBFAAD}">
      <dgm:prSet/>
      <dgm:spPr/>
      <dgm:t>
        <a:bodyPr/>
        <a:lstStyle/>
        <a:p>
          <a:endParaRPr lang="es-ES"/>
        </a:p>
      </dgm:t>
    </dgm:pt>
    <dgm:pt modelId="{137FC591-1912-4798-A045-EE9635EA9F51}" type="pres">
      <dgm:prSet presAssocID="{572956EA-1F87-43A3-A1DC-4E4FE5D40262}" presName="linear" presStyleCnt="0">
        <dgm:presLayoutVars>
          <dgm:animLvl val="lvl"/>
          <dgm:resizeHandles val="exact"/>
        </dgm:presLayoutVars>
      </dgm:prSet>
      <dgm:spPr/>
    </dgm:pt>
    <dgm:pt modelId="{D7DADF3F-4572-4047-ABAD-D2C6497584E2}" type="pres">
      <dgm:prSet presAssocID="{8A9B08B8-FBC7-4482-8F82-93C8FFC5C119}" presName="parentText" presStyleLbl="node1" presStyleIdx="0" presStyleCnt="2" custLinFactNeighborY="-1377">
        <dgm:presLayoutVars>
          <dgm:chMax val="0"/>
          <dgm:bulletEnabled val="1"/>
        </dgm:presLayoutVars>
      </dgm:prSet>
      <dgm:spPr/>
    </dgm:pt>
    <dgm:pt modelId="{33667B9E-9A65-469F-A42A-6A707E0F9FD1}" type="pres">
      <dgm:prSet presAssocID="{8A9B08B8-FBC7-4482-8F82-93C8FFC5C119}" presName="childText" presStyleLbl="revTx" presStyleIdx="0" presStyleCnt="2">
        <dgm:presLayoutVars>
          <dgm:bulletEnabled val="1"/>
        </dgm:presLayoutVars>
      </dgm:prSet>
      <dgm:spPr/>
    </dgm:pt>
    <dgm:pt modelId="{F295AE71-F289-4830-B336-0C02D9876FCF}" type="pres">
      <dgm:prSet presAssocID="{47BAA4E2-435F-43D0-854C-7D691B85AD27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F96EF0B-AF03-4E55-85BA-BDAAB7192374}" type="pres">
      <dgm:prSet presAssocID="{47BAA4E2-435F-43D0-854C-7D691B85AD27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025D5900-93D4-494E-9362-2298BC2C70ED}" srcId="{8A9B08B8-FBC7-4482-8F82-93C8FFC5C119}" destId="{6081B3B3-7639-48F1-92C2-F3E182DF10CE}" srcOrd="0" destOrd="0" parTransId="{1D2E0A9A-FF2D-4856-BE0C-A5FCED5BA10B}" sibTransId="{F714021B-A61A-4D0C-9201-1FFBCC993AFC}"/>
    <dgm:cxn modelId="{692C5302-1A7C-B94D-86CB-337847EC3536}" type="presOf" srcId="{D66FAD56-0D74-8142-AC60-0541A749EC8F}" destId="{33667B9E-9A65-469F-A42A-6A707E0F9FD1}" srcOrd="0" destOrd="1" presId="urn:microsoft.com/office/officeart/2005/8/layout/vList2"/>
    <dgm:cxn modelId="{322C2A18-C782-4713-AD31-445FE31F1F99}" type="presOf" srcId="{8A9B08B8-FBC7-4482-8F82-93C8FFC5C119}" destId="{D7DADF3F-4572-4047-ABAD-D2C6497584E2}" srcOrd="0" destOrd="0" presId="urn:microsoft.com/office/officeart/2005/8/layout/vList2"/>
    <dgm:cxn modelId="{AF2D3E1E-F0D5-4FDF-AD5B-10E2624C28D3}" srcId="{572956EA-1F87-43A3-A1DC-4E4FE5D40262}" destId="{47BAA4E2-435F-43D0-854C-7D691B85AD27}" srcOrd="1" destOrd="0" parTransId="{56E90628-4A89-45B4-8537-D31F2421C8C5}" sibTransId="{8F7C34E1-4769-43BE-B3C8-5F4717E82221}"/>
    <dgm:cxn modelId="{1255CF23-F74A-4FD4-85DF-5D168C73A6B0}" srcId="{47BAA4E2-435F-43D0-854C-7D691B85AD27}" destId="{6CBE3A43-76A6-4461-97E4-BC63CE882FB0}" srcOrd="0" destOrd="0" parTransId="{6C20B361-CB72-419C-8B68-946A0E19A111}" sibTransId="{CE1A9F47-7188-424F-B500-FBE655536D0B}"/>
    <dgm:cxn modelId="{C104C52C-67F4-44F4-BD46-E0B6DF496BED}" type="presOf" srcId="{6081B3B3-7639-48F1-92C2-F3E182DF10CE}" destId="{33667B9E-9A65-469F-A42A-6A707E0F9FD1}" srcOrd="0" destOrd="0" presId="urn:microsoft.com/office/officeart/2005/8/layout/vList2"/>
    <dgm:cxn modelId="{00CC002E-4091-4139-B055-FF6FBC083DA7}" type="presOf" srcId="{572956EA-1F87-43A3-A1DC-4E4FE5D40262}" destId="{137FC591-1912-4798-A045-EE9635EA9F51}" srcOrd="0" destOrd="0" presId="urn:microsoft.com/office/officeart/2005/8/layout/vList2"/>
    <dgm:cxn modelId="{266B6737-8DF8-A44A-92E0-A5FDB175EF3E}" type="presOf" srcId="{3F5F2282-3C66-AE4C-AAE5-8D5E2797C3A5}" destId="{BF96EF0B-AF03-4E55-85BA-BDAAB7192374}" srcOrd="0" destOrd="1" presId="urn:microsoft.com/office/officeart/2005/8/layout/vList2"/>
    <dgm:cxn modelId="{24F19D48-4548-4DD0-9A3D-868DE6C109CF}" type="presOf" srcId="{47BAA4E2-435F-43D0-854C-7D691B85AD27}" destId="{F295AE71-F289-4830-B336-0C02D9876FCF}" srcOrd="0" destOrd="0" presId="urn:microsoft.com/office/officeart/2005/8/layout/vList2"/>
    <dgm:cxn modelId="{FC580E57-E2C8-6744-95AA-2E1F752EE88D}" type="presOf" srcId="{3DEB6BF1-460A-044C-8D1F-7219EB15F692}" destId="{33667B9E-9A65-469F-A42A-6A707E0F9FD1}" srcOrd="0" destOrd="2" presId="urn:microsoft.com/office/officeart/2005/8/layout/vList2"/>
    <dgm:cxn modelId="{C711F957-867B-8C4E-87C4-6BC6D12634A0}" srcId="{47BAA4E2-435F-43D0-854C-7D691B85AD27}" destId="{3F5F2282-3C66-AE4C-AAE5-8D5E2797C3A5}" srcOrd="1" destOrd="0" parTransId="{114EDEA0-0EDE-0F4A-8C4E-C780B898735B}" sibTransId="{F5514F45-B312-C347-9723-1E5B1B50D85B}"/>
    <dgm:cxn modelId="{F7D61479-08F3-D447-8675-8328B2F006B8}" type="presOf" srcId="{052B13EA-DA4E-E04A-93F2-9A6B17E1E2F7}" destId="{BF96EF0B-AF03-4E55-85BA-BDAAB7192374}" srcOrd="0" destOrd="2" presId="urn:microsoft.com/office/officeart/2005/8/layout/vList2"/>
    <dgm:cxn modelId="{A12E8A7B-E1C0-41C7-AFD7-9F68B92C58CC}" srcId="{572956EA-1F87-43A3-A1DC-4E4FE5D40262}" destId="{8A9B08B8-FBC7-4482-8F82-93C8FFC5C119}" srcOrd="0" destOrd="0" parTransId="{EE93CA19-8C01-40FB-BA47-D30D76F151E4}" sibTransId="{7B6C8C64-A51B-4EC2-A8E8-89B73037BA76}"/>
    <dgm:cxn modelId="{809C21A5-BB67-D04F-9F2F-8291CD4CD0BD}" srcId="{8A9B08B8-FBC7-4482-8F82-93C8FFC5C119}" destId="{3DEB6BF1-460A-044C-8D1F-7219EB15F692}" srcOrd="2" destOrd="0" parTransId="{F23763E4-8DAE-C546-82B7-534DFD4AB949}" sibTransId="{5A4D3C9C-47CB-274F-A455-9536F7B77A36}"/>
    <dgm:cxn modelId="{5C5D34DB-06B0-9A49-A1C5-3B9FA201E758}" srcId="{8A9B08B8-FBC7-4482-8F82-93C8FFC5C119}" destId="{D66FAD56-0D74-8142-AC60-0541A749EC8F}" srcOrd="1" destOrd="0" parTransId="{4D7ACBD1-AD88-A148-97E0-1F4130A8D00A}" sibTransId="{FAE93CEF-C0D4-A64E-8046-B0E1B4569426}"/>
    <dgm:cxn modelId="{9CFB7FF0-DB99-1149-B019-78177DDBFAAD}" srcId="{47BAA4E2-435F-43D0-854C-7D691B85AD27}" destId="{052B13EA-DA4E-E04A-93F2-9A6B17E1E2F7}" srcOrd="2" destOrd="0" parTransId="{F9D92DDA-AC27-704C-89D9-91BB533A6401}" sibTransId="{4F8E4F83-7D67-0C4E-A36F-370AF05BD302}"/>
    <dgm:cxn modelId="{529F1BFE-EFDE-4BC1-AE48-AAAF97A421FD}" type="presOf" srcId="{6CBE3A43-76A6-4461-97E4-BC63CE882FB0}" destId="{BF96EF0B-AF03-4E55-85BA-BDAAB7192374}" srcOrd="0" destOrd="0" presId="urn:microsoft.com/office/officeart/2005/8/layout/vList2"/>
    <dgm:cxn modelId="{6ED1AB46-3475-4915-B5F9-D3A4582AC5BE}" type="presParOf" srcId="{137FC591-1912-4798-A045-EE9635EA9F51}" destId="{D7DADF3F-4572-4047-ABAD-D2C6497584E2}" srcOrd="0" destOrd="0" presId="urn:microsoft.com/office/officeart/2005/8/layout/vList2"/>
    <dgm:cxn modelId="{7B71443A-AD66-4CD8-910A-E7CAB6100018}" type="presParOf" srcId="{137FC591-1912-4798-A045-EE9635EA9F51}" destId="{33667B9E-9A65-469F-A42A-6A707E0F9FD1}" srcOrd="1" destOrd="0" presId="urn:microsoft.com/office/officeart/2005/8/layout/vList2"/>
    <dgm:cxn modelId="{B68EF5BE-8C63-4265-B99F-A49A08702D59}" type="presParOf" srcId="{137FC591-1912-4798-A045-EE9635EA9F51}" destId="{F295AE71-F289-4830-B336-0C02D9876FCF}" srcOrd="2" destOrd="0" presId="urn:microsoft.com/office/officeart/2005/8/layout/vList2"/>
    <dgm:cxn modelId="{BA83F956-D631-47FD-9003-439D031808E6}" type="presParOf" srcId="{137FC591-1912-4798-A045-EE9635EA9F51}" destId="{BF96EF0B-AF03-4E55-85BA-BDAAB719237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17A2FF6-0329-4BB8-9DDB-AA32822182F7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6A079AC-3CA1-4253-956C-309F72A40B91}">
      <dgm:prSet/>
      <dgm:spPr/>
      <dgm:t>
        <a:bodyPr/>
        <a:lstStyle/>
        <a:p>
          <a:pPr rtl="0"/>
          <a:r>
            <a:rPr lang="es-ES" b="1" dirty="0"/>
            <a:t>C: Afrontar la incertidumbre, la </a:t>
          </a:r>
          <a:r>
            <a:rPr lang="es-ES" b="1" dirty="0" err="1"/>
            <a:t>ambigüedad</a:t>
          </a:r>
          <a:r>
            <a:rPr lang="es-ES" b="1" dirty="0"/>
            <a:t> y el riesgo - ejemplos de actividades / elementos </a:t>
          </a:r>
          <a:endParaRPr lang="en-US" dirty="0"/>
        </a:p>
      </dgm:t>
    </dgm:pt>
    <dgm:pt modelId="{9F2EB6E1-302D-4F9D-8EE8-C0B4C58ED860}" type="parTrans" cxnId="{BF4C79AD-6681-4E27-9005-F794F02798FE}">
      <dgm:prSet/>
      <dgm:spPr/>
      <dgm:t>
        <a:bodyPr/>
        <a:lstStyle/>
        <a:p>
          <a:endParaRPr lang="en-US"/>
        </a:p>
      </dgm:t>
    </dgm:pt>
    <dgm:pt modelId="{12B819E7-DB1A-4276-B71B-65AB6D58224C}" type="sibTrans" cxnId="{BF4C79AD-6681-4E27-9005-F794F02798FE}">
      <dgm:prSet/>
      <dgm:spPr/>
      <dgm:t>
        <a:bodyPr/>
        <a:lstStyle/>
        <a:p>
          <a:endParaRPr lang="en-US"/>
        </a:p>
      </dgm:t>
    </dgm:pt>
    <dgm:pt modelId="{93EFC5CF-B673-48F9-B200-3A6C57CA7B79}">
      <dgm:prSet/>
      <dgm:spPr/>
      <dgm:t>
        <a:bodyPr/>
        <a:lstStyle/>
        <a:p>
          <a:pPr rtl="0"/>
          <a:r>
            <a:rPr lang="es-ES" dirty="0" err="1"/>
            <a:t>Evaluación</a:t>
          </a:r>
          <a:r>
            <a:rPr lang="es-ES" dirty="0"/>
            <a:t> de riesgos y beneficios: tomar una </a:t>
          </a:r>
          <a:r>
            <a:rPr lang="es-ES" dirty="0" err="1"/>
            <a:t>acción</a:t>
          </a:r>
          <a:r>
            <a:rPr lang="es-ES" dirty="0"/>
            <a:t> y tratar de visualizar los riesgos y beneficios de esta </a:t>
          </a:r>
          <a:r>
            <a:rPr lang="es-ES" dirty="0" err="1"/>
            <a:t>acción</a:t>
          </a:r>
          <a:r>
            <a:rPr lang="es-ES" dirty="0"/>
            <a:t> </a:t>
          </a:r>
          <a:endParaRPr lang="en-US" dirty="0"/>
        </a:p>
      </dgm:t>
    </dgm:pt>
    <dgm:pt modelId="{A2EA6CA4-67CF-4684-8A2F-49A817A9D2DD}" type="parTrans" cxnId="{6197D821-B3F5-4A12-894F-141BCBBB5262}">
      <dgm:prSet/>
      <dgm:spPr/>
      <dgm:t>
        <a:bodyPr/>
        <a:lstStyle/>
        <a:p>
          <a:endParaRPr lang="en-US"/>
        </a:p>
      </dgm:t>
    </dgm:pt>
    <dgm:pt modelId="{997BB436-34D7-4CE8-AD6B-0ABC81601A37}" type="sibTrans" cxnId="{6197D821-B3F5-4A12-894F-141BCBBB5262}">
      <dgm:prSet/>
      <dgm:spPr/>
      <dgm:t>
        <a:bodyPr/>
        <a:lstStyle/>
        <a:p>
          <a:endParaRPr lang="en-US"/>
        </a:p>
      </dgm:t>
    </dgm:pt>
    <dgm:pt modelId="{4A418DF8-82D9-4194-9AEF-1BF756E62C4F}">
      <dgm:prSet/>
      <dgm:spPr/>
      <dgm:t>
        <a:bodyPr/>
        <a:lstStyle/>
        <a:p>
          <a:pPr rtl="0"/>
          <a:r>
            <a:rPr lang="es-ES" b="1" dirty="0"/>
            <a:t>D: Trabajar con otros - ejemplos de actividades / elementos </a:t>
          </a:r>
          <a:endParaRPr lang="en-US" dirty="0"/>
        </a:p>
      </dgm:t>
    </dgm:pt>
    <dgm:pt modelId="{5FA2CC66-91E6-4CA0-9450-01E4936A0D94}" type="parTrans" cxnId="{4B9AB06C-D0D0-49E5-833D-046E7E5EEC4B}">
      <dgm:prSet/>
      <dgm:spPr/>
      <dgm:t>
        <a:bodyPr/>
        <a:lstStyle/>
        <a:p>
          <a:endParaRPr lang="en-US"/>
        </a:p>
      </dgm:t>
    </dgm:pt>
    <dgm:pt modelId="{277F4C4E-B5AF-4E2F-A346-D0F197E563F5}" type="sibTrans" cxnId="{4B9AB06C-D0D0-49E5-833D-046E7E5EEC4B}">
      <dgm:prSet/>
      <dgm:spPr/>
      <dgm:t>
        <a:bodyPr/>
        <a:lstStyle/>
        <a:p>
          <a:endParaRPr lang="en-US"/>
        </a:p>
      </dgm:t>
    </dgm:pt>
    <dgm:pt modelId="{8A8249E6-2C8F-4824-85E5-9CF7FEAFD525}">
      <dgm:prSet/>
      <dgm:spPr/>
      <dgm:t>
        <a:bodyPr/>
        <a:lstStyle/>
        <a:p>
          <a:pPr rtl="0"/>
          <a:r>
            <a:rPr lang="es-ES" dirty="0"/>
            <a:t>¿Qué es una red de contactos, </a:t>
          </a:r>
          <a:r>
            <a:rPr lang="es-ES" dirty="0" err="1"/>
            <a:t>cómo</a:t>
          </a:r>
          <a:r>
            <a:rPr lang="es-ES" dirty="0"/>
            <a:t> utilizar su red para seleccionar posibles asociados o miembros? </a:t>
          </a:r>
          <a:endParaRPr lang="en-US" dirty="0"/>
        </a:p>
      </dgm:t>
    </dgm:pt>
    <dgm:pt modelId="{07581CD9-5D86-4A20-ACFC-9DAE8ACCD7D1}" type="parTrans" cxnId="{AF11EF3A-8153-4C37-BDE1-847F06B50DE2}">
      <dgm:prSet/>
      <dgm:spPr/>
      <dgm:t>
        <a:bodyPr/>
        <a:lstStyle/>
        <a:p>
          <a:endParaRPr lang="en-US"/>
        </a:p>
      </dgm:t>
    </dgm:pt>
    <dgm:pt modelId="{7B31256E-83D4-4AD0-8057-2F0534BACA90}" type="sibTrans" cxnId="{AF11EF3A-8153-4C37-BDE1-847F06B50DE2}">
      <dgm:prSet/>
      <dgm:spPr/>
      <dgm:t>
        <a:bodyPr/>
        <a:lstStyle/>
        <a:p>
          <a:endParaRPr lang="en-US"/>
        </a:p>
      </dgm:t>
    </dgm:pt>
    <dgm:pt modelId="{00ED055E-6BD5-43FB-9F89-D47D59539D49}">
      <dgm:prSet/>
      <dgm:spPr/>
      <dgm:t>
        <a:bodyPr/>
        <a:lstStyle/>
        <a:p>
          <a:pPr rtl="0"/>
          <a:r>
            <a:rPr lang="es-ES" b="1" dirty="0"/>
            <a:t>E: Aprender a </a:t>
          </a:r>
          <a:r>
            <a:rPr lang="es-ES" b="1" dirty="0" err="1"/>
            <a:t>través</a:t>
          </a:r>
          <a:r>
            <a:rPr lang="es-ES" b="1" dirty="0"/>
            <a:t> de la experiencia - ejemplos de actividades / elementos </a:t>
          </a:r>
          <a:endParaRPr lang="en-US" dirty="0"/>
        </a:p>
      </dgm:t>
    </dgm:pt>
    <dgm:pt modelId="{4645B6C1-A20A-427D-9158-BE591C469DA4}" type="parTrans" cxnId="{E1E8916B-7F27-4DDA-B65D-C5BCDD0D2027}">
      <dgm:prSet/>
      <dgm:spPr/>
      <dgm:t>
        <a:bodyPr/>
        <a:lstStyle/>
        <a:p>
          <a:endParaRPr lang="en-US"/>
        </a:p>
      </dgm:t>
    </dgm:pt>
    <dgm:pt modelId="{318B9BDB-E548-4698-ACFB-A234C6ED1728}" type="sibTrans" cxnId="{E1E8916B-7F27-4DDA-B65D-C5BCDD0D2027}">
      <dgm:prSet/>
      <dgm:spPr/>
      <dgm:t>
        <a:bodyPr/>
        <a:lstStyle/>
        <a:p>
          <a:endParaRPr lang="en-US"/>
        </a:p>
      </dgm:t>
    </dgm:pt>
    <dgm:pt modelId="{A6D64496-92BE-491B-9AB9-3A64EAEAA79D}">
      <dgm:prSet/>
      <dgm:spPr/>
      <dgm:t>
        <a:bodyPr/>
        <a:lstStyle/>
        <a:p>
          <a:pPr rtl="0"/>
          <a:r>
            <a:rPr lang="es-ES" dirty="0"/>
            <a:t>Analiza tus interacciones con los </a:t>
          </a:r>
          <a:r>
            <a:rPr lang="es-ES" dirty="0" err="1"/>
            <a:t>demás</a:t>
          </a:r>
          <a:r>
            <a:rPr lang="es-ES" dirty="0"/>
            <a:t> y piensa qué/</a:t>
          </a:r>
          <a:r>
            <a:rPr lang="es-ES" dirty="0" err="1"/>
            <a:t>cómo</a:t>
          </a:r>
          <a:r>
            <a:rPr lang="es-ES" dirty="0"/>
            <a:t> puedes aprender de las interacciones sociales </a:t>
          </a:r>
          <a:endParaRPr lang="en-US" dirty="0"/>
        </a:p>
      </dgm:t>
    </dgm:pt>
    <dgm:pt modelId="{6EAA1BBE-C1A7-4903-AAF8-834813C15B20}" type="parTrans" cxnId="{35C25FC2-937E-4BCE-A81E-23184B7A1E0C}">
      <dgm:prSet/>
      <dgm:spPr/>
      <dgm:t>
        <a:bodyPr/>
        <a:lstStyle/>
        <a:p>
          <a:endParaRPr lang="en-US"/>
        </a:p>
      </dgm:t>
    </dgm:pt>
    <dgm:pt modelId="{F894D520-A816-4615-9253-8FE883B74A1B}" type="sibTrans" cxnId="{35C25FC2-937E-4BCE-A81E-23184B7A1E0C}">
      <dgm:prSet/>
      <dgm:spPr/>
      <dgm:t>
        <a:bodyPr/>
        <a:lstStyle/>
        <a:p>
          <a:endParaRPr lang="en-US"/>
        </a:p>
      </dgm:t>
    </dgm:pt>
    <dgm:pt modelId="{4267DA09-D136-3A4B-8D2E-8E7D461ECA8E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S"/>
            <a:t>Comprender las técnicas de evaluación de riesgos </a:t>
          </a:r>
        </a:p>
      </dgm:t>
    </dgm:pt>
    <dgm:pt modelId="{C9B5539D-5B2F-2C44-BC33-5EA4798CBC21}" type="parTrans" cxnId="{1950F72E-0EF1-3A4E-B5C0-C020348B56AE}">
      <dgm:prSet/>
      <dgm:spPr/>
      <dgm:t>
        <a:bodyPr/>
        <a:lstStyle/>
        <a:p>
          <a:endParaRPr lang="es-ES"/>
        </a:p>
      </dgm:t>
    </dgm:pt>
    <dgm:pt modelId="{EC8FEF39-2618-6F48-9A8D-6227F8CE3CCA}" type="sibTrans" cxnId="{1950F72E-0EF1-3A4E-B5C0-C020348B56AE}">
      <dgm:prSet/>
      <dgm:spPr/>
      <dgm:t>
        <a:bodyPr/>
        <a:lstStyle/>
        <a:p>
          <a:endParaRPr lang="es-ES"/>
        </a:p>
      </dgm:t>
    </dgm:pt>
    <dgm:pt modelId="{9F4BF21B-7630-2349-9402-ABC2AE8E0E4B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S"/>
            <a:t>Comprender la diferencia entre los conceptos de pérdidas asequibles y rendimiento esperado. </a:t>
          </a:r>
        </a:p>
      </dgm:t>
    </dgm:pt>
    <dgm:pt modelId="{3F06CB5F-9076-0E4A-AB83-D96E31947679}" type="parTrans" cxnId="{8508BE80-44D2-AC4F-8C09-56633A1D3084}">
      <dgm:prSet/>
      <dgm:spPr/>
      <dgm:t>
        <a:bodyPr/>
        <a:lstStyle/>
        <a:p>
          <a:endParaRPr lang="es-ES"/>
        </a:p>
      </dgm:t>
    </dgm:pt>
    <dgm:pt modelId="{2D58B643-38CB-9A4C-BC53-509A955D897E}" type="sibTrans" cxnId="{8508BE80-44D2-AC4F-8C09-56633A1D3084}">
      <dgm:prSet/>
      <dgm:spPr/>
      <dgm:t>
        <a:bodyPr/>
        <a:lstStyle/>
        <a:p>
          <a:endParaRPr lang="es-ES"/>
        </a:p>
      </dgm:t>
    </dgm:pt>
    <dgm:pt modelId="{979F2C5B-8AE4-F048-9C20-42D34127CD25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S"/>
            <a:t>Lluvia de ideas: en función del nivel de tu idea empresarial, responde a una de las siguientes preguntas: </a:t>
          </a:r>
        </a:p>
      </dgm:t>
    </dgm:pt>
    <dgm:pt modelId="{B0EF96B3-9DEE-2144-B8D3-9FA9CBD9187E}" type="parTrans" cxnId="{2CA2CEDF-F48D-2A46-A7CD-44ED258DD81B}">
      <dgm:prSet/>
      <dgm:spPr/>
      <dgm:t>
        <a:bodyPr/>
        <a:lstStyle/>
        <a:p>
          <a:endParaRPr lang="es-ES"/>
        </a:p>
      </dgm:t>
    </dgm:pt>
    <dgm:pt modelId="{2F8BA93E-203E-7644-8390-2EB1712EF08B}" type="sibTrans" cxnId="{2CA2CEDF-F48D-2A46-A7CD-44ED258DD81B}">
      <dgm:prSet/>
      <dgm:spPr/>
      <dgm:t>
        <a:bodyPr/>
        <a:lstStyle/>
        <a:p>
          <a:endParaRPr lang="es-ES"/>
        </a:p>
      </dgm:t>
    </dgm:pt>
    <dgm:pt modelId="{0C3039D2-3C2B-AF45-91FB-324189573E33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S" dirty="0"/>
            <a:t>Piensa en lo que puedes permitirte perder y si </a:t>
          </a:r>
          <a:r>
            <a:rPr lang="es-ES" dirty="0" err="1"/>
            <a:t>estás</a:t>
          </a:r>
          <a:r>
            <a:rPr lang="es-ES" dirty="0"/>
            <a:t> dispuesto a asumir el riesgo, aunque acabes perdiendo la </a:t>
          </a:r>
          <a:r>
            <a:rPr lang="es-ES" dirty="0" err="1"/>
            <a:t>inversión</a:t>
          </a:r>
          <a:r>
            <a:rPr lang="es-ES" dirty="0"/>
            <a:t>. ¿Has analizado todos los posibles riesgos?</a:t>
          </a:r>
        </a:p>
      </dgm:t>
    </dgm:pt>
    <dgm:pt modelId="{A53F1295-730C-E348-9EF6-2AE344B59107}" type="parTrans" cxnId="{1C86E789-0265-3645-82FB-3FCA6CB3F24A}">
      <dgm:prSet/>
      <dgm:spPr/>
      <dgm:t>
        <a:bodyPr/>
        <a:lstStyle/>
        <a:p>
          <a:endParaRPr lang="es-ES"/>
        </a:p>
      </dgm:t>
    </dgm:pt>
    <dgm:pt modelId="{2F95EEE2-F319-C945-B9C4-5D985FB8B245}" type="sibTrans" cxnId="{1C86E789-0265-3645-82FB-3FCA6CB3F24A}">
      <dgm:prSet/>
      <dgm:spPr/>
      <dgm:t>
        <a:bodyPr/>
        <a:lstStyle/>
        <a:p>
          <a:endParaRPr lang="es-ES"/>
        </a:p>
      </dgm:t>
    </dgm:pt>
    <dgm:pt modelId="{C739CAE8-4B4C-D941-8B77-336093B72E9E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S" dirty="0" err="1"/>
            <a:t>Técnicas</a:t>
          </a:r>
          <a:r>
            <a:rPr lang="es-ES" dirty="0"/>
            <a:t> que pueden utilizarse para gestionar las relaciones interpersonales </a:t>
          </a:r>
        </a:p>
      </dgm:t>
    </dgm:pt>
    <dgm:pt modelId="{94976ED6-B08A-1A45-B89D-C7A7EC745D69}" type="parTrans" cxnId="{BC606C11-42D1-3642-B25B-C52901B314F9}">
      <dgm:prSet/>
      <dgm:spPr/>
      <dgm:t>
        <a:bodyPr/>
        <a:lstStyle/>
        <a:p>
          <a:endParaRPr lang="es-ES"/>
        </a:p>
      </dgm:t>
    </dgm:pt>
    <dgm:pt modelId="{0B341DB3-FAAA-7446-8018-99D6AA546CD9}" type="sibTrans" cxnId="{BC606C11-42D1-3642-B25B-C52901B314F9}">
      <dgm:prSet/>
      <dgm:spPr/>
      <dgm:t>
        <a:bodyPr/>
        <a:lstStyle/>
        <a:p>
          <a:endParaRPr lang="es-ES"/>
        </a:p>
      </dgm:t>
    </dgm:pt>
    <dgm:pt modelId="{784CA906-A6F5-2E43-A2CB-AB4443A72EC2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S"/>
            <a:t>Taller de escucha activa </a:t>
          </a:r>
        </a:p>
      </dgm:t>
    </dgm:pt>
    <dgm:pt modelId="{B1FE5358-F10F-3D4A-9490-04B093688C50}" type="parTrans" cxnId="{0969D9D7-716F-7F44-AC5D-1C91CC500EBB}">
      <dgm:prSet/>
      <dgm:spPr/>
      <dgm:t>
        <a:bodyPr/>
        <a:lstStyle/>
        <a:p>
          <a:endParaRPr lang="es-ES"/>
        </a:p>
      </dgm:t>
    </dgm:pt>
    <dgm:pt modelId="{16E91B2E-B143-D042-B696-172EF58FB658}" type="sibTrans" cxnId="{0969D9D7-716F-7F44-AC5D-1C91CC500EBB}">
      <dgm:prSet/>
      <dgm:spPr/>
      <dgm:t>
        <a:bodyPr/>
        <a:lstStyle/>
        <a:p>
          <a:endParaRPr lang="es-ES"/>
        </a:p>
      </dgm:t>
    </dgm:pt>
    <dgm:pt modelId="{3EAEE77F-3235-3349-8E71-198D8239E762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S"/>
            <a:t>Principios y estrategias de negociación </a:t>
          </a:r>
        </a:p>
      </dgm:t>
    </dgm:pt>
    <dgm:pt modelId="{3A24AC27-D33D-0040-BACC-3129BA09C16B}" type="parTrans" cxnId="{9057BF27-7453-8745-8AA3-F9F90A3B3707}">
      <dgm:prSet/>
      <dgm:spPr/>
      <dgm:t>
        <a:bodyPr/>
        <a:lstStyle/>
        <a:p>
          <a:endParaRPr lang="es-ES"/>
        </a:p>
      </dgm:t>
    </dgm:pt>
    <dgm:pt modelId="{142A167B-B1D4-ED4C-AF20-9761FBE4041D}" type="sibTrans" cxnId="{9057BF27-7453-8745-8AA3-F9F90A3B3707}">
      <dgm:prSet/>
      <dgm:spPr/>
      <dgm:t>
        <a:bodyPr/>
        <a:lstStyle/>
        <a:p>
          <a:endParaRPr lang="es-ES"/>
        </a:p>
      </dgm:t>
    </dgm:pt>
    <dgm:pt modelId="{C5ABACFB-CBAA-B049-9E69-20281B78EE4C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S" dirty="0" err="1"/>
            <a:t>Resolución</a:t>
          </a:r>
          <a:r>
            <a:rPr lang="es-ES" dirty="0"/>
            <a:t> de conflictos: comparta sus experiencias</a:t>
          </a:r>
        </a:p>
      </dgm:t>
    </dgm:pt>
    <dgm:pt modelId="{554B4A2D-4E31-4249-BAAD-52B9FDE9BD2C}" type="parTrans" cxnId="{7404ED4E-7695-2140-B14E-C653937C6579}">
      <dgm:prSet/>
      <dgm:spPr/>
      <dgm:t>
        <a:bodyPr/>
        <a:lstStyle/>
        <a:p>
          <a:endParaRPr lang="es-ES"/>
        </a:p>
      </dgm:t>
    </dgm:pt>
    <dgm:pt modelId="{A00F4690-9B63-7844-B7F8-878A05E3B7EB}" type="sibTrans" cxnId="{7404ED4E-7695-2140-B14E-C653937C6579}">
      <dgm:prSet/>
      <dgm:spPr/>
      <dgm:t>
        <a:bodyPr/>
        <a:lstStyle/>
        <a:p>
          <a:endParaRPr lang="es-ES"/>
        </a:p>
      </dgm:t>
    </dgm:pt>
    <dgm:pt modelId="{6995DCC9-95C2-834F-9B21-D8621010785B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S" dirty="0"/>
            <a:t>Piensa en algunas de tus experiencias pasadas que consideres un fracaso. </a:t>
          </a:r>
          <a:r>
            <a:rPr lang="es-ES" dirty="0" err="1"/>
            <a:t>Evalúalas</a:t>
          </a:r>
          <a:r>
            <a:rPr lang="es-ES" dirty="0"/>
            <a:t> y piensa en lo que </a:t>
          </a:r>
          <a:r>
            <a:rPr lang="es-ES" dirty="0" err="1"/>
            <a:t>harías</a:t>
          </a:r>
          <a:r>
            <a:rPr lang="es-ES" dirty="0"/>
            <a:t> diferente ahora. </a:t>
          </a:r>
        </a:p>
      </dgm:t>
    </dgm:pt>
    <dgm:pt modelId="{6FAB58F6-15A2-7448-BF51-FB804E70454F}" type="parTrans" cxnId="{8A39A263-C535-3942-9910-F3766001DF32}">
      <dgm:prSet/>
      <dgm:spPr/>
      <dgm:t>
        <a:bodyPr/>
        <a:lstStyle/>
        <a:p>
          <a:endParaRPr lang="es-ES"/>
        </a:p>
      </dgm:t>
    </dgm:pt>
    <dgm:pt modelId="{77E345C5-BE35-B049-AAFD-FD96431DA253}" type="sibTrans" cxnId="{8A39A263-C535-3942-9910-F3766001DF32}">
      <dgm:prSet/>
      <dgm:spPr/>
      <dgm:t>
        <a:bodyPr/>
        <a:lstStyle/>
        <a:p>
          <a:endParaRPr lang="es-ES"/>
        </a:p>
      </dgm:t>
    </dgm:pt>
    <dgm:pt modelId="{AD2997F8-4391-364D-A43A-9E2EBA18553C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S" dirty="0"/>
            <a:t>Piensa </a:t>
          </a:r>
          <a:r>
            <a:rPr lang="es-ES" dirty="0" err="1"/>
            <a:t>cómo</a:t>
          </a:r>
          <a:r>
            <a:rPr lang="es-ES" dirty="0"/>
            <a:t> puedes reducir la </a:t>
          </a:r>
          <a:r>
            <a:rPr lang="es-ES" dirty="0" err="1"/>
            <a:t>inversión</a:t>
          </a:r>
          <a:r>
            <a:rPr lang="es-ES" dirty="0"/>
            <a:t> en una </a:t>
          </a:r>
          <a:r>
            <a:rPr lang="es-ES" dirty="0" err="1"/>
            <a:t>solución</a:t>
          </a:r>
          <a:r>
            <a:rPr lang="es-ES" dirty="0"/>
            <a:t> con las </a:t>
          </a:r>
          <a:r>
            <a:rPr lang="es-ES" dirty="0" err="1"/>
            <a:t>mínimas</a:t>
          </a:r>
          <a:r>
            <a:rPr lang="es-ES" dirty="0"/>
            <a:t> </a:t>
          </a:r>
          <a:r>
            <a:rPr lang="es-ES" dirty="0" err="1"/>
            <a:t>pérdidas</a:t>
          </a:r>
          <a:r>
            <a:rPr lang="es-ES" dirty="0"/>
            <a:t>. ¿</a:t>
          </a:r>
          <a:r>
            <a:rPr lang="es-ES" dirty="0" err="1"/>
            <a:t>Cómo</a:t>
          </a:r>
          <a:r>
            <a:rPr lang="es-ES" dirty="0"/>
            <a:t> de creativo puedes ser? </a:t>
          </a:r>
        </a:p>
      </dgm:t>
    </dgm:pt>
    <dgm:pt modelId="{79741D84-70E3-904D-B96E-6ABF08A19E75}" type="parTrans" cxnId="{02C36F77-3E75-A743-BA6C-342CFB386072}">
      <dgm:prSet/>
      <dgm:spPr/>
    </dgm:pt>
    <dgm:pt modelId="{39B025FD-D84C-6C43-BCCA-9341B0C92B7A}" type="sibTrans" cxnId="{02C36F77-3E75-A743-BA6C-342CFB386072}">
      <dgm:prSet/>
      <dgm:spPr/>
    </dgm:pt>
    <dgm:pt modelId="{155F7698-829D-4D21-8E8C-B742A18D91EE}" type="pres">
      <dgm:prSet presAssocID="{617A2FF6-0329-4BB8-9DDB-AA32822182F7}" presName="linear" presStyleCnt="0">
        <dgm:presLayoutVars>
          <dgm:animLvl val="lvl"/>
          <dgm:resizeHandles val="exact"/>
        </dgm:presLayoutVars>
      </dgm:prSet>
      <dgm:spPr/>
    </dgm:pt>
    <dgm:pt modelId="{51D7CCA1-C37A-4228-B0E4-26D7CA240009}" type="pres">
      <dgm:prSet presAssocID="{96A079AC-3CA1-4253-956C-309F72A40B9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5C332AC-671D-4F28-AAF5-67BA4742EB8F}" type="pres">
      <dgm:prSet presAssocID="{96A079AC-3CA1-4253-956C-309F72A40B91}" presName="childText" presStyleLbl="revTx" presStyleIdx="0" presStyleCnt="3">
        <dgm:presLayoutVars>
          <dgm:bulletEnabled val="1"/>
        </dgm:presLayoutVars>
      </dgm:prSet>
      <dgm:spPr/>
    </dgm:pt>
    <dgm:pt modelId="{17FF9BB2-D849-4C4A-BCEF-6539F8557C0A}" type="pres">
      <dgm:prSet presAssocID="{4A418DF8-82D9-4194-9AEF-1BF756E62C4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5985096-77C8-45EF-B9B8-2D682917B155}" type="pres">
      <dgm:prSet presAssocID="{4A418DF8-82D9-4194-9AEF-1BF756E62C4F}" presName="childText" presStyleLbl="revTx" presStyleIdx="1" presStyleCnt="3">
        <dgm:presLayoutVars>
          <dgm:bulletEnabled val="1"/>
        </dgm:presLayoutVars>
      </dgm:prSet>
      <dgm:spPr/>
    </dgm:pt>
    <dgm:pt modelId="{96EDBE5F-BED5-4B49-9CC3-3291249A62D7}" type="pres">
      <dgm:prSet presAssocID="{00ED055E-6BD5-43FB-9F89-D47D59539D4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F5F8CED-FC0F-4CCB-A230-ABBCE68BE137}" type="pres">
      <dgm:prSet presAssocID="{00ED055E-6BD5-43FB-9F89-D47D59539D49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BC606C11-42D1-3642-B25B-C52901B314F9}" srcId="{4A418DF8-82D9-4194-9AEF-1BF756E62C4F}" destId="{C739CAE8-4B4C-D941-8B77-336093B72E9E}" srcOrd="1" destOrd="0" parTransId="{94976ED6-B08A-1A45-B89D-C7A7EC745D69}" sibTransId="{0B341DB3-FAAA-7446-8018-99D6AA546CD9}"/>
    <dgm:cxn modelId="{6197D821-B3F5-4A12-894F-141BCBBB5262}" srcId="{96A079AC-3CA1-4253-956C-309F72A40B91}" destId="{93EFC5CF-B673-48F9-B200-3A6C57CA7B79}" srcOrd="0" destOrd="0" parTransId="{A2EA6CA4-67CF-4684-8A2F-49A817A9D2DD}" sibTransId="{997BB436-34D7-4CE8-AD6B-0ABC81601A37}"/>
    <dgm:cxn modelId="{9057BF27-7453-8745-8AA3-F9F90A3B3707}" srcId="{4A418DF8-82D9-4194-9AEF-1BF756E62C4F}" destId="{3EAEE77F-3235-3349-8E71-198D8239E762}" srcOrd="3" destOrd="0" parTransId="{3A24AC27-D33D-0040-BACC-3129BA09C16B}" sibTransId="{142A167B-B1D4-ED4C-AF20-9761FBE4041D}"/>
    <dgm:cxn modelId="{3ABCB52E-64E2-42EF-A85A-3346AAFD7506}" type="presOf" srcId="{8A8249E6-2C8F-4824-85E5-9CF7FEAFD525}" destId="{25985096-77C8-45EF-B9B8-2D682917B155}" srcOrd="0" destOrd="0" presId="urn:microsoft.com/office/officeart/2005/8/layout/vList2"/>
    <dgm:cxn modelId="{1950F72E-0EF1-3A4E-B5C0-C020348B56AE}" srcId="{96A079AC-3CA1-4253-956C-309F72A40B91}" destId="{4267DA09-D136-3A4B-8D2E-8E7D461ECA8E}" srcOrd="1" destOrd="0" parTransId="{C9B5539D-5B2F-2C44-BC33-5EA4798CBC21}" sibTransId="{EC8FEF39-2618-6F48-9A8D-6227F8CE3CCA}"/>
    <dgm:cxn modelId="{AF11EF3A-8153-4C37-BDE1-847F06B50DE2}" srcId="{4A418DF8-82D9-4194-9AEF-1BF756E62C4F}" destId="{8A8249E6-2C8F-4824-85E5-9CF7FEAFD525}" srcOrd="0" destOrd="0" parTransId="{07581CD9-5D86-4A20-ACFC-9DAE8ACCD7D1}" sibTransId="{7B31256E-83D4-4AD0-8057-2F0534BACA90}"/>
    <dgm:cxn modelId="{26FFB93F-FFE2-1645-BB32-CA1BB14EF2AA}" type="presOf" srcId="{784CA906-A6F5-2E43-A2CB-AB4443A72EC2}" destId="{25985096-77C8-45EF-B9B8-2D682917B155}" srcOrd="0" destOrd="2" presId="urn:microsoft.com/office/officeart/2005/8/layout/vList2"/>
    <dgm:cxn modelId="{80416744-5B4A-48DB-9C07-72D22687844F}" type="presOf" srcId="{4A418DF8-82D9-4194-9AEF-1BF756E62C4F}" destId="{17FF9BB2-D849-4C4A-BCEF-6539F8557C0A}" srcOrd="0" destOrd="0" presId="urn:microsoft.com/office/officeart/2005/8/layout/vList2"/>
    <dgm:cxn modelId="{7404ED4E-7695-2140-B14E-C653937C6579}" srcId="{4A418DF8-82D9-4194-9AEF-1BF756E62C4F}" destId="{C5ABACFB-CBAA-B049-9E69-20281B78EE4C}" srcOrd="4" destOrd="0" parTransId="{554B4A2D-4E31-4249-BAAD-52B9FDE9BD2C}" sibTransId="{A00F4690-9B63-7844-B7F8-878A05E3B7EB}"/>
    <dgm:cxn modelId="{8A39A263-C535-3942-9910-F3766001DF32}" srcId="{00ED055E-6BD5-43FB-9F89-D47D59539D49}" destId="{6995DCC9-95C2-834F-9B21-D8621010785B}" srcOrd="1" destOrd="0" parTransId="{6FAB58F6-15A2-7448-BF51-FB804E70454F}" sibTransId="{77E345C5-BE35-B049-AAFD-FD96431DA253}"/>
    <dgm:cxn modelId="{84E06566-875D-374A-B6B0-D1A0E1DBFC01}" type="presOf" srcId="{3EAEE77F-3235-3349-8E71-198D8239E762}" destId="{25985096-77C8-45EF-B9B8-2D682917B155}" srcOrd="0" destOrd="3" presId="urn:microsoft.com/office/officeart/2005/8/layout/vList2"/>
    <dgm:cxn modelId="{E1E8916B-7F27-4DDA-B65D-C5BCDD0D2027}" srcId="{617A2FF6-0329-4BB8-9DDB-AA32822182F7}" destId="{00ED055E-6BD5-43FB-9F89-D47D59539D49}" srcOrd="2" destOrd="0" parTransId="{4645B6C1-A20A-427D-9158-BE591C469DA4}" sibTransId="{318B9BDB-E548-4698-ACFB-A234C6ED1728}"/>
    <dgm:cxn modelId="{4B9AB06C-D0D0-49E5-833D-046E7E5EEC4B}" srcId="{617A2FF6-0329-4BB8-9DDB-AA32822182F7}" destId="{4A418DF8-82D9-4194-9AEF-1BF756E62C4F}" srcOrd="1" destOrd="0" parTransId="{5FA2CC66-91E6-4CA0-9450-01E4936A0D94}" sibTransId="{277F4C4E-B5AF-4E2F-A346-D0F197E563F5}"/>
    <dgm:cxn modelId="{02C36F77-3E75-A743-BA6C-342CFB386072}" srcId="{96A079AC-3CA1-4253-956C-309F72A40B91}" destId="{AD2997F8-4391-364D-A43A-9E2EBA18553C}" srcOrd="5" destOrd="0" parTransId="{79741D84-70E3-904D-B96E-6ABF08A19E75}" sibTransId="{39B025FD-D84C-6C43-BCCA-9341B0C92B7A}"/>
    <dgm:cxn modelId="{03DB057E-DEA6-4606-9AFB-B3DF42A59DC4}" type="presOf" srcId="{00ED055E-6BD5-43FB-9F89-D47D59539D49}" destId="{96EDBE5F-BED5-4B49-9CC3-3291249A62D7}" srcOrd="0" destOrd="0" presId="urn:microsoft.com/office/officeart/2005/8/layout/vList2"/>
    <dgm:cxn modelId="{8508BE80-44D2-AC4F-8C09-56633A1D3084}" srcId="{96A079AC-3CA1-4253-956C-309F72A40B91}" destId="{9F4BF21B-7630-2349-9402-ABC2AE8E0E4B}" srcOrd="2" destOrd="0" parTransId="{3F06CB5F-9076-0E4A-AB83-D96E31947679}" sibTransId="{2D58B643-38CB-9A4C-BC53-509A955D897E}"/>
    <dgm:cxn modelId="{1C86E789-0265-3645-82FB-3FCA6CB3F24A}" srcId="{96A079AC-3CA1-4253-956C-309F72A40B91}" destId="{0C3039D2-3C2B-AF45-91FB-324189573E33}" srcOrd="4" destOrd="0" parTransId="{A53F1295-730C-E348-9EF6-2AE344B59107}" sibTransId="{2F95EEE2-F319-C945-B9C4-5D985FB8B245}"/>
    <dgm:cxn modelId="{92B9DD8C-C94B-9243-A463-995C0B618B39}" type="presOf" srcId="{6995DCC9-95C2-834F-9B21-D8621010785B}" destId="{9F5F8CED-FC0F-4CCB-A230-ABBCE68BE137}" srcOrd="0" destOrd="1" presId="urn:microsoft.com/office/officeart/2005/8/layout/vList2"/>
    <dgm:cxn modelId="{30E13B95-DAF9-2E43-A289-5E49DB61D025}" type="presOf" srcId="{9F4BF21B-7630-2349-9402-ABC2AE8E0E4B}" destId="{45C332AC-671D-4F28-AAF5-67BA4742EB8F}" srcOrd="0" destOrd="2" presId="urn:microsoft.com/office/officeart/2005/8/layout/vList2"/>
    <dgm:cxn modelId="{BF4C79AD-6681-4E27-9005-F794F02798FE}" srcId="{617A2FF6-0329-4BB8-9DDB-AA32822182F7}" destId="{96A079AC-3CA1-4253-956C-309F72A40B91}" srcOrd="0" destOrd="0" parTransId="{9F2EB6E1-302D-4F9D-8EE8-C0B4C58ED860}" sibTransId="{12B819E7-DB1A-4276-B71B-65AB6D58224C}"/>
    <dgm:cxn modelId="{A195D9B1-5428-4437-89A5-3C8292026425}" type="presOf" srcId="{617A2FF6-0329-4BB8-9DDB-AA32822182F7}" destId="{155F7698-829D-4D21-8E8C-B742A18D91EE}" srcOrd="0" destOrd="0" presId="urn:microsoft.com/office/officeart/2005/8/layout/vList2"/>
    <dgm:cxn modelId="{35C25FC2-937E-4BCE-A81E-23184B7A1E0C}" srcId="{00ED055E-6BD5-43FB-9F89-D47D59539D49}" destId="{A6D64496-92BE-491B-9AB9-3A64EAEAA79D}" srcOrd="0" destOrd="0" parTransId="{6EAA1BBE-C1A7-4903-AAF8-834813C15B20}" sibTransId="{F894D520-A816-4615-9253-8FE883B74A1B}"/>
    <dgm:cxn modelId="{C758A8C2-27AA-044D-9ABA-D91817AD3D52}" type="presOf" srcId="{C5ABACFB-CBAA-B049-9E69-20281B78EE4C}" destId="{25985096-77C8-45EF-B9B8-2D682917B155}" srcOrd="0" destOrd="4" presId="urn:microsoft.com/office/officeart/2005/8/layout/vList2"/>
    <dgm:cxn modelId="{F4A2D7C2-6D0A-42D9-A04F-74D4EAA9A655}" type="presOf" srcId="{93EFC5CF-B673-48F9-B200-3A6C57CA7B79}" destId="{45C332AC-671D-4F28-AAF5-67BA4742EB8F}" srcOrd="0" destOrd="0" presId="urn:microsoft.com/office/officeart/2005/8/layout/vList2"/>
    <dgm:cxn modelId="{67B345C5-696F-0E4D-8C73-48520E355016}" type="presOf" srcId="{4267DA09-D136-3A4B-8D2E-8E7D461ECA8E}" destId="{45C332AC-671D-4F28-AAF5-67BA4742EB8F}" srcOrd="0" destOrd="1" presId="urn:microsoft.com/office/officeart/2005/8/layout/vList2"/>
    <dgm:cxn modelId="{26B586D5-00C5-1C4A-9730-F21027414809}" type="presOf" srcId="{AD2997F8-4391-364D-A43A-9E2EBA18553C}" destId="{45C332AC-671D-4F28-AAF5-67BA4742EB8F}" srcOrd="0" destOrd="5" presId="urn:microsoft.com/office/officeart/2005/8/layout/vList2"/>
    <dgm:cxn modelId="{0969D9D7-716F-7F44-AC5D-1C91CC500EBB}" srcId="{4A418DF8-82D9-4194-9AEF-1BF756E62C4F}" destId="{784CA906-A6F5-2E43-A2CB-AB4443A72EC2}" srcOrd="2" destOrd="0" parTransId="{B1FE5358-F10F-3D4A-9490-04B093688C50}" sibTransId="{16E91B2E-B143-D042-B696-172EF58FB658}"/>
    <dgm:cxn modelId="{2CA2CEDF-F48D-2A46-A7CD-44ED258DD81B}" srcId="{96A079AC-3CA1-4253-956C-309F72A40B91}" destId="{979F2C5B-8AE4-F048-9C20-42D34127CD25}" srcOrd="3" destOrd="0" parTransId="{B0EF96B3-9DEE-2144-B8D3-9FA9CBD9187E}" sibTransId="{2F8BA93E-203E-7644-8390-2EB1712EF08B}"/>
    <dgm:cxn modelId="{11F60CE3-D539-EB4C-8658-FE3DDA0DBC36}" type="presOf" srcId="{0C3039D2-3C2B-AF45-91FB-324189573E33}" destId="{45C332AC-671D-4F28-AAF5-67BA4742EB8F}" srcOrd="0" destOrd="4" presId="urn:microsoft.com/office/officeart/2005/8/layout/vList2"/>
    <dgm:cxn modelId="{0BFA7CEC-1CDD-0241-9F3E-86EA65FF20B8}" type="presOf" srcId="{C739CAE8-4B4C-D941-8B77-336093B72E9E}" destId="{25985096-77C8-45EF-B9B8-2D682917B155}" srcOrd="0" destOrd="1" presId="urn:microsoft.com/office/officeart/2005/8/layout/vList2"/>
    <dgm:cxn modelId="{E754AEEF-83EE-4173-A993-D540C1B03BC9}" type="presOf" srcId="{96A079AC-3CA1-4253-956C-309F72A40B91}" destId="{51D7CCA1-C37A-4228-B0E4-26D7CA240009}" srcOrd="0" destOrd="0" presId="urn:microsoft.com/office/officeart/2005/8/layout/vList2"/>
    <dgm:cxn modelId="{7ABE8DF0-5503-4DBA-80EF-D8D2E19075B5}" type="presOf" srcId="{A6D64496-92BE-491B-9AB9-3A64EAEAA79D}" destId="{9F5F8CED-FC0F-4CCB-A230-ABBCE68BE137}" srcOrd="0" destOrd="0" presId="urn:microsoft.com/office/officeart/2005/8/layout/vList2"/>
    <dgm:cxn modelId="{C4D97BF2-3A58-794F-A033-2D7F8CD50A99}" type="presOf" srcId="{979F2C5B-8AE4-F048-9C20-42D34127CD25}" destId="{45C332AC-671D-4F28-AAF5-67BA4742EB8F}" srcOrd="0" destOrd="3" presId="urn:microsoft.com/office/officeart/2005/8/layout/vList2"/>
    <dgm:cxn modelId="{D4C9E53B-B9E9-4A9F-96BA-E756ACBD404B}" type="presParOf" srcId="{155F7698-829D-4D21-8E8C-B742A18D91EE}" destId="{51D7CCA1-C37A-4228-B0E4-26D7CA240009}" srcOrd="0" destOrd="0" presId="urn:microsoft.com/office/officeart/2005/8/layout/vList2"/>
    <dgm:cxn modelId="{96881052-DD8A-4C88-89CA-6E7E6C771F8E}" type="presParOf" srcId="{155F7698-829D-4D21-8E8C-B742A18D91EE}" destId="{45C332AC-671D-4F28-AAF5-67BA4742EB8F}" srcOrd="1" destOrd="0" presId="urn:microsoft.com/office/officeart/2005/8/layout/vList2"/>
    <dgm:cxn modelId="{2A21B03A-7BBD-477F-888A-C804278AF5A3}" type="presParOf" srcId="{155F7698-829D-4D21-8E8C-B742A18D91EE}" destId="{17FF9BB2-D849-4C4A-BCEF-6539F8557C0A}" srcOrd="2" destOrd="0" presId="urn:microsoft.com/office/officeart/2005/8/layout/vList2"/>
    <dgm:cxn modelId="{EB1668D3-EEFA-401F-8637-A46CDFEE5AF7}" type="presParOf" srcId="{155F7698-829D-4D21-8E8C-B742A18D91EE}" destId="{25985096-77C8-45EF-B9B8-2D682917B155}" srcOrd="3" destOrd="0" presId="urn:microsoft.com/office/officeart/2005/8/layout/vList2"/>
    <dgm:cxn modelId="{91E0360D-AA70-4A7D-B929-D627A8CF77BA}" type="presParOf" srcId="{155F7698-829D-4D21-8E8C-B742A18D91EE}" destId="{96EDBE5F-BED5-4B49-9CC3-3291249A62D7}" srcOrd="4" destOrd="0" presId="urn:microsoft.com/office/officeart/2005/8/layout/vList2"/>
    <dgm:cxn modelId="{C6FF51C9-6750-4DBE-BBD6-4D01192F586C}" type="presParOf" srcId="{155F7698-829D-4D21-8E8C-B742A18D91EE}" destId="{9F5F8CED-FC0F-4CCB-A230-ABBCE68BE137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46AD437-945D-364A-9F78-33077CE08AEE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4436AA42-4FB2-D14D-BB93-1A165B6E2725}">
      <dgm:prSet phldrT="[Texto]" custT="1"/>
      <dgm:spPr/>
      <dgm:t>
        <a:bodyPr/>
        <a:lstStyle/>
        <a:p>
          <a:r>
            <a:rPr lang="es-ES" sz="1000" dirty="0"/>
            <a:t>La creación de un contexto finalizado a la reflexión y a la puesta en común de la experiencia vital</a:t>
          </a:r>
        </a:p>
      </dgm:t>
    </dgm:pt>
    <dgm:pt modelId="{3E577B77-494D-1E45-AF3F-BF8CE45CEFC4}" type="parTrans" cxnId="{CD1F98DF-8039-584F-B075-1F14A02C3D66}">
      <dgm:prSet/>
      <dgm:spPr/>
      <dgm:t>
        <a:bodyPr/>
        <a:lstStyle/>
        <a:p>
          <a:endParaRPr lang="es-ES"/>
        </a:p>
      </dgm:t>
    </dgm:pt>
    <dgm:pt modelId="{A421C89D-E76B-6D4C-8CA7-A89AEA9409B0}" type="sibTrans" cxnId="{CD1F98DF-8039-584F-B075-1F14A02C3D66}">
      <dgm:prSet/>
      <dgm:spPr/>
      <dgm:t>
        <a:bodyPr/>
        <a:lstStyle/>
        <a:p>
          <a:endParaRPr lang="es-ES"/>
        </a:p>
      </dgm:t>
    </dgm:pt>
    <dgm:pt modelId="{D6DE243F-6760-3847-A295-01E2A832FBA3}">
      <dgm:prSet phldrT="[Texto]" custT="1"/>
      <dgm:spPr/>
      <dgm:t>
        <a:bodyPr/>
        <a:lstStyle/>
        <a:p>
          <a:r>
            <a:rPr lang="es-ES" sz="1000" dirty="0"/>
            <a:t>La autoevaluación de las competencias transversales que tiene el usuario, prestando atención a su visibilidad</a:t>
          </a:r>
        </a:p>
      </dgm:t>
    </dgm:pt>
    <dgm:pt modelId="{EEA408B1-DAED-9C40-8904-0065F5C2A5BC}" type="parTrans" cxnId="{B602CFCF-524D-5944-908B-8C1F6BF4759D}">
      <dgm:prSet/>
      <dgm:spPr/>
      <dgm:t>
        <a:bodyPr/>
        <a:lstStyle/>
        <a:p>
          <a:endParaRPr lang="es-ES"/>
        </a:p>
      </dgm:t>
    </dgm:pt>
    <dgm:pt modelId="{EFDFD284-801B-3E47-A1BA-6CFF4BFD1435}" type="sibTrans" cxnId="{B602CFCF-524D-5944-908B-8C1F6BF4759D}">
      <dgm:prSet/>
      <dgm:spPr/>
      <dgm:t>
        <a:bodyPr/>
        <a:lstStyle/>
        <a:p>
          <a:endParaRPr lang="es-ES"/>
        </a:p>
      </dgm:t>
    </dgm:pt>
    <dgm:pt modelId="{B2925544-D237-9641-825F-042EC441B081}">
      <dgm:prSet phldrT="[Texto]" custT="1"/>
      <dgm:spPr/>
      <dgm:t>
        <a:bodyPr/>
        <a:lstStyle/>
        <a:p>
          <a:r>
            <a:rPr lang="es-ES" sz="1400" dirty="0"/>
            <a:t>Ser capaz de describir el aprendizaje, facilita:</a:t>
          </a:r>
        </a:p>
      </dgm:t>
    </dgm:pt>
    <dgm:pt modelId="{5A204BFE-B516-B74A-B02C-FA5B9C644CC2}" type="parTrans" cxnId="{368007EE-B107-2D48-A90B-27FA9B97537B}">
      <dgm:prSet/>
      <dgm:spPr/>
      <dgm:t>
        <a:bodyPr/>
        <a:lstStyle/>
        <a:p>
          <a:endParaRPr lang="es-ES"/>
        </a:p>
      </dgm:t>
    </dgm:pt>
    <dgm:pt modelId="{46724DAA-3B5C-1344-B961-73A771A470A5}" type="sibTrans" cxnId="{368007EE-B107-2D48-A90B-27FA9B97537B}">
      <dgm:prSet/>
      <dgm:spPr/>
      <dgm:t>
        <a:bodyPr/>
        <a:lstStyle/>
        <a:p>
          <a:endParaRPr lang="es-ES"/>
        </a:p>
      </dgm:t>
    </dgm:pt>
    <dgm:pt modelId="{450BB0DC-C23E-0540-A7AD-EEBB2ABCF499}">
      <dgm:prSet phldrT="[Texto]" custT="1"/>
      <dgm:spPr/>
      <dgm:t>
        <a:bodyPr/>
        <a:lstStyle/>
        <a:p>
          <a:r>
            <a:rPr lang="es-ES" sz="1050" dirty="0"/>
            <a:t>El aumento de la autoconciencia de cómo evaluar los resultados de aprendizaje alcanzados</a:t>
          </a:r>
        </a:p>
      </dgm:t>
    </dgm:pt>
    <dgm:pt modelId="{18497729-DFB0-184D-9F30-078173EF23D6}" type="parTrans" cxnId="{C4079CE9-FD08-0D41-8270-04A45A3AB8CF}">
      <dgm:prSet/>
      <dgm:spPr/>
      <dgm:t>
        <a:bodyPr/>
        <a:lstStyle/>
        <a:p>
          <a:endParaRPr lang="es-ES"/>
        </a:p>
      </dgm:t>
    </dgm:pt>
    <dgm:pt modelId="{AFB1D764-1F7B-C74E-A891-9F6A888226DC}" type="sibTrans" cxnId="{C4079CE9-FD08-0D41-8270-04A45A3AB8CF}">
      <dgm:prSet/>
      <dgm:spPr/>
      <dgm:t>
        <a:bodyPr/>
        <a:lstStyle/>
        <a:p>
          <a:endParaRPr lang="es-ES"/>
        </a:p>
      </dgm:t>
    </dgm:pt>
    <dgm:pt modelId="{54DA9E78-2D63-EA4E-9504-4ED178C788AE}" type="pres">
      <dgm:prSet presAssocID="{E46AD437-945D-364A-9F78-33077CE08AEE}" presName="Name0" presStyleCnt="0">
        <dgm:presLayoutVars>
          <dgm:chMax/>
          <dgm:chPref/>
          <dgm:dir/>
          <dgm:animLvl val="lvl"/>
        </dgm:presLayoutVars>
      </dgm:prSet>
      <dgm:spPr/>
    </dgm:pt>
    <dgm:pt modelId="{B338EBD1-410D-F74F-AA86-8B7FADFEADA0}" type="pres">
      <dgm:prSet presAssocID="{4436AA42-4FB2-D14D-BB93-1A165B6E2725}" presName="composite" presStyleCnt="0"/>
      <dgm:spPr/>
    </dgm:pt>
    <dgm:pt modelId="{CAB26A34-2373-AB4A-AE09-E8E65AE6B58D}" type="pres">
      <dgm:prSet presAssocID="{4436AA42-4FB2-D14D-BB93-1A165B6E2725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BDC2D0C7-D077-E646-8403-6C53DE6BB751}" type="pres">
      <dgm:prSet presAssocID="{4436AA42-4FB2-D14D-BB93-1A165B6E2725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DD3EE69F-CA8A-5241-9FB0-59166481AB9B}" type="pres">
      <dgm:prSet presAssocID="{4436AA42-4FB2-D14D-BB93-1A165B6E2725}" presName="BalanceSpacing" presStyleCnt="0"/>
      <dgm:spPr/>
    </dgm:pt>
    <dgm:pt modelId="{95C47B1B-4E2F-A14E-941A-BA0CEB6C4D83}" type="pres">
      <dgm:prSet presAssocID="{4436AA42-4FB2-D14D-BB93-1A165B6E2725}" presName="BalanceSpacing1" presStyleCnt="0"/>
      <dgm:spPr/>
    </dgm:pt>
    <dgm:pt modelId="{81661A58-6F0E-544E-98BA-597FC892DFA2}" type="pres">
      <dgm:prSet presAssocID="{A421C89D-E76B-6D4C-8CA7-A89AEA9409B0}" presName="Accent1Text" presStyleLbl="node1" presStyleIdx="1" presStyleCnt="6"/>
      <dgm:spPr/>
    </dgm:pt>
    <dgm:pt modelId="{4E47A225-D15C-3B46-97C8-C528C37C1094}" type="pres">
      <dgm:prSet presAssocID="{A421C89D-E76B-6D4C-8CA7-A89AEA9409B0}" presName="spaceBetweenRectangles" presStyleCnt="0"/>
      <dgm:spPr/>
    </dgm:pt>
    <dgm:pt modelId="{E77E29BE-EEF3-4242-9E1A-CEB807AC50E2}" type="pres">
      <dgm:prSet presAssocID="{D6DE243F-6760-3847-A295-01E2A832FBA3}" presName="composite" presStyleCnt="0"/>
      <dgm:spPr/>
    </dgm:pt>
    <dgm:pt modelId="{4D044F88-97F9-F54A-9136-68367D803DD5}" type="pres">
      <dgm:prSet presAssocID="{D6DE243F-6760-3847-A295-01E2A832FBA3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779BEAFE-D3DA-EB45-A77C-D59F9A21E096}" type="pres">
      <dgm:prSet presAssocID="{D6DE243F-6760-3847-A295-01E2A832FBA3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720BE33C-2C88-A44E-8246-B9F6276470D9}" type="pres">
      <dgm:prSet presAssocID="{D6DE243F-6760-3847-A295-01E2A832FBA3}" presName="BalanceSpacing" presStyleCnt="0"/>
      <dgm:spPr/>
    </dgm:pt>
    <dgm:pt modelId="{534FCDB0-EAAE-A343-B1B6-8180D549D7E7}" type="pres">
      <dgm:prSet presAssocID="{D6DE243F-6760-3847-A295-01E2A832FBA3}" presName="BalanceSpacing1" presStyleCnt="0"/>
      <dgm:spPr/>
    </dgm:pt>
    <dgm:pt modelId="{CFC726C5-DCDF-304F-A985-BA590402EADA}" type="pres">
      <dgm:prSet presAssocID="{EFDFD284-801B-3E47-A1BA-6CFF4BFD1435}" presName="Accent1Text" presStyleLbl="node1" presStyleIdx="3" presStyleCnt="6"/>
      <dgm:spPr/>
    </dgm:pt>
    <dgm:pt modelId="{B771F3DC-99A3-1E48-9680-C4822E2D834B}" type="pres">
      <dgm:prSet presAssocID="{EFDFD284-801B-3E47-A1BA-6CFF4BFD1435}" presName="spaceBetweenRectangles" presStyleCnt="0"/>
      <dgm:spPr/>
    </dgm:pt>
    <dgm:pt modelId="{8A22FE19-FE8E-4743-9390-580A7B194559}" type="pres">
      <dgm:prSet presAssocID="{450BB0DC-C23E-0540-A7AD-EEBB2ABCF499}" presName="composite" presStyleCnt="0"/>
      <dgm:spPr/>
    </dgm:pt>
    <dgm:pt modelId="{720ED1A0-A502-1C4B-9031-18A3D33BC842}" type="pres">
      <dgm:prSet presAssocID="{450BB0DC-C23E-0540-A7AD-EEBB2ABCF499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AEBFB78D-54CB-374A-8714-DDBA223DDCBF}" type="pres">
      <dgm:prSet presAssocID="{450BB0DC-C23E-0540-A7AD-EEBB2ABCF499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F36C62F9-A922-B94D-9D4C-EF9ADDA17E4A}" type="pres">
      <dgm:prSet presAssocID="{450BB0DC-C23E-0540-A7AD-EEBB2ABCF499}" presName="BalanceSpacing" presStyleCnt="0"/>
      <dgm:spPr/>
    </dgm:pt>
    <dgm:pt modelId="{2B9CAA2B-2029-1242-B09C-C26B992673F4}" type="pres">
      <dgm:prSet presAssocID="{450BB0DC-C23E-0540-A7AD-EEBB2ABCF499}" presName="BalanceSpacing1" presStyleCnt="0"/>
      <dgm:spPr/>
    </dgm:pt>
    <dgm:pt modelId="{21EFF8E7-7867-CC4A-B5AE-89F447E79D0B}" type="pres">
      <dgm:prSet presAssocID="{AFB1D764-1F7B-C74E-A891-9F6A888226DC}" presName="Accent1Text" presStyleLbl="node1" presStyleIdx="5" presStyleCnt="6"/>
      <dgm:spPr/>
    </dgm:pt>
  </dgm:ptLst>
  <dgm:cxnLst>
    <dgm:cxn modelId="{6576E82F-D0B4-E048-988C-DBE028C672B6}" type="presOf" srcId="{B2925544-D237-9641-825F-042EC441B081}" destId="{779BEAFE-D3DA-EB45-A77C-D59F9A21E096}" srcOrd="0" destOrd="0" presId="urn:microsoft.com/office/officeart/2008/layout/AlternatingHexagons"/>
    <dgm:cxn modelId="{B8BDD84B-97FD-C44C-8C22-489F02A00497}" type="presOf" srcId="{D6DE243F-6760-3847-A295-01E2A832FBA3}" destId="{4D044F88-97F9-F54A-9136-68367D803DD5}" srcOrd="0" destOrd="0" presId="urn:microsoft.com/office/officeart/2008/layout/AlternatingHexagons"/>
    <dgm:cxn modelId="{F745D859-D33F-9D46-8041-0DED0C433605}" type="presOf" srcId="{E46AD437-945D-364A-9F78-33077CE08AEE}" destId="{54DA9E78-2D63-EA4E-9504-4ED178C788AE}" srcOrd="0" destOrd="0" presId="urn:microsoft.com/office/officeart/2008/layout/AlternatingHexagons"/>
    <dgm:cxn modelId="{D3E7BA62-E4A0-674A-A656-167A2EE8EA90}" type="presOf" srcId="{A421C89D-E76B-6D4C-8CA7-A89AEA9409B0}" destId="{81661A58-6F0E-544E-98BA-597FC892DFA2}" srcOrd="0" destOrd="0" presId="urn:microsoft.com/office/officeart/2008/layout/AlternatingHexagons"/>
    <dgm:cxn modelId="{8BF00E63-699D-CB4B-ACFE-5FF84B7504FD}" type="presOf" srcId="{450BB0DC-C23E-0540-A7AD-EEBB2ABCF499}" destId="{720ED1A0-A502-1C4B-9031-18A3D33BC842}" srcOrd="0" destOrd="0" presId="urn:microsoft.com/office/officeart/2008/layout/AlternatingHexagons"/>
    <dgm:cxn modelId="{0422E99E-77B2-4A47-A27D-3D8B2280A46C}" type="presOf" srcId="{EFDFD284-801B-3E47-A1BA-6CFF4BFD1435}" destId="{CFC726C5-DCDF-304F-A985-BA590402EADA}" srcOrd="0" destOrd="0" presId="urn:microsoft.com/office/officeart/2008/layout/AlternatingHexagons"/>
    <dgm:cxn modelId="{00E948C4-DACB-3B44-9449-932B1DF9C5C2}" type="presOf" srcId="{AFB1D764-1F7B-C74E-A891-9F6A888226DC}" destId="{21EFF8E7-7867-CC4A-B5AE-89F447E79D0B}" srcOrd="0" destOrd="0" presId="urn:microsoft.com/office/officeart/2008/layout/AlternatingHexagons"/>
    <dgm:cxn modelId="{B602CFCF-524D-5944-908B-8C1F6BF4759D}" srcId="{E46AD437-945D-364A-9F78-33077CE08AEE}" destId="{D6DE243F-6760-3847-A295-01E2A832FBA3}" srcOrd="1" destOrd="0" parTransId="{EEA408B1-DAED-9C40-8904-0065F5C2A5BC}" sibTransId="{EFDFD284-801B-3E47-A1BA-6CFF4BFD1435}"/>
    <dgm:cxn modelId="{CD1F98DF-8039-584F-B075-1F14A02C3D66}" srcId="{E46AD437-945D-364A-9F78-33077CE08AEE}" destId="{4436AA42-4FB2-D14D-BB93-1A165B6E2725}" srcOrd="0" destOrd="0" parTransId="{3E577B77-494D-1E45-AF3F-BF8CE45CEFC4}" sibTransId="{A421C89D-E76B-6D4C-8CA7-A89AEA9409B0}"/>
    <dgm:cxn modelId="{C4079CE9-FD08-0D41-8270-04A45A3AB8CF}" srcId="{E46AD437-945D-364A-9F78-33077CE08AEE}" destId="{450BB0DC-C23E-0540-A7AD-EEBB2ABCF499}" srcOrd="2" destOrd="0" parTransId="{18497729-DFB0-184D-9F30-078173EF23D6}" sibTransId="{AFB1D764-1F7B-C74E-A891-9F6A888226DC}"/>
    <dgm:cxn modelId="{368007EE-B107-2D48-A90B-27FA9B97537B}" srcId="{D6DE243F-6760-3847-A295-01E2A832FBA3}" destId="{B2925544-D237-9641-825F-042EC441B081}" srcOrd="0" destOrd="0" parTransId="{5A204BFE-B516-B74A-B02C-FA5B9C644CC2}" sibTransId="{46724DAA-3B5C-1344-B961-73A771A470A5}"/>
    <dgm:cxn modelId="{B695BFFD-CE6F-4449-ABA4-9154F011EDA6}" type="presOf" srcId="{4436AA42-4FB2-D14D-BB93-1A165B6E2725}" destId="{CAB26A34-2373-AB4A-AE09-E8E65AE6B58D}" srcOrd="0" destOrd="0" presId="urn:microsoft.com/office/officeart/2008/layout/AlternatingHexagons"/>
    <dgm:cxn modelId="{36D198D2-5673-B242-B087-5854A6A49F09}" type="presParOf" srcId="{54DA9E78-2D63-EA4E-9504-4ED178C788AE}" destId="{B338EBD1-410D-F74F-AA86-8B7FADFEADA0}" srcOrd="0" destOrd="0" presId="urn:microsoft.com/office/officeart/2008/layout/AlternatingHexagons"/>
    <dgm:cxn modelId="{5DE8F2F0-D21D-BC48-A031-BCD2E9937B04}" type="presParOf" srcId="{B338EBD1-410D-F74F-AA86-8B7FADFEADA0}" destId="{CAB26A34-2373-AB4A-AE09-E8E65AE6B58D}" srcOrd="0" destOrd="0" presId="urn:microsoft.com/office/officeart/2008/layout/AlternatingHexagons"/>
    <dgm:cxn modelId="{F5FAF16C-D76B-E24F-A9A6-2C2C18A72FB6}" type="presParOf" srcId="{B338EBD1-410D-F74F-AA86-8B7FADFEADA0}" destId="{BDC2D0C7-D077-E646-8403-6C53DE6BB751}" srcOrd="1" destOrd="0" presId="urn:microsoft.com/office/officeart/2008/layout/AlternatingHexagons"/>
    <dgm:cxn modelId="{88984179-0A57-C844-9025-723A55EC864F}" type="presParOf" srcId="{B338EBD1-410D-F74F-AA86-8B7FADFEADA0}" destId="{DD3EE69F-CA8A-5241-9FB0-59166481AB9B}" srcOrd="2" destOrd="0" presId="urn:microsoft.com/office/officeart/2008/layout/AlternatingHexagons"/>
    <dgm:cxn modelId="{9A61A1A6-2F39-2E4A-92AC-B7768B900730}" type="presParOf" srcId="{B338EBD1-410D-F74F-AA86-8B7FADFEADA0}" destId="{95C47B1B-4E2F-A14E-941A-BA0CEB6C4D83}" srcOrd="3" destOrd="0" presId="urn:microsoft.com/office/officeart/2008/layout/AlternatingHexagons"/>
    <dgm:cxn modelId="{B92E45F8-CCEF-B446-A109-97CB9AEB0954}" type="presParOf" srcId="{B338EBD1-410D-F74F-AA86-8B7FADFEADA0}" destId="{81661A58-6F0E-544E-98BA-597FC892DFA2}" srcOrd="4" destOrd="0" presId="urn:microsoft.com/office/officeart/2008/layout/AlternatingHexagons"/>
    <dgm:cxn modelId="{C37E1700-DF6A-9D40-8698-EC7EEF534985}" type="presParOf" srcId="{54DA9E78-2D63-EA4E-9504-4ED178C788AE}" destId="{4E47A225-D15C-3B46-97C8-C528C37C1094}" srcOrd="1" destOrd="0" presId="urn:microsoft.com/office/officeart/2008/layout/AlternatingHexagons"/>
    <dgm:cxn modelId="{1B34C101-DB8C-4747-B62B-30ACCE290B27}" type="presParOf" srcId="{54DA9E78-2D63-EA4E-9504-4ED178C788AE}" destId="{E77E29BE-EEF3-4242-9E1A-CEB807AC50E2}" srcOrd="2" destOrd="0" presId="urn:microsoft.com/office/officeart/2008/layout/AlternatingHexagons"/>
    <dgm:cxn modelId="{3B1A85EA-D85B-564D-A7C6-F10193D93AAE}" type="presParOf" srcId="{E77E29BE-EEF3-4242-9E1A-CEB807AC50E2}" destId="{4D044F88-97F9-F54A-9136-68367D803DD5}" srcOrd="0" destOrd="0" presId="urn:microsoft.com/office/officeart/2008/layout/AlternatingHexagons"/>
    <dgm:cxn modelId="{97548282-31D5-8646-ACAA-A3CA5CBF88BE}" type="presParOf" srcId="{E77E29BE-EEF3-4242-9E1A-CEB807AC50E2}" destId="{779BEAFE-D3DA-EB45-A77C-D59F9A21E096}" srcOrd="1" destOrd="0" presId="urn:microsoft.com/office/officeart/2008/layout/AlternatingHexagons"/>
    <dgm:cxn modelId="{3225AD4A-C605-644D-9048-6C5F54B698D1}" type="presParOf" srcId="{E77E29BE-EEF3-4242-9E1A-CEB807AC50E2}" destId="{720BE33C-2C88-A44E-8246-B9F6276470D9}" srcOrd="2" destOrd="0" presId="urn:microsoft.com/office/officeart/2008/layout/AlternatingHexagons"/>
    <dgm:cxn modelId="{8AD71F75-51D4-5640-B18C-2027C5BE5B18}" type="presParOf" srcId="{E77E29BE-EEF3-4242-9E1A-CEB807AC50E2}" destId="{534FCDB0-EAAE-A343-B1B6-8180D549D7E7}" srcOrd="3" destOrd="0" presId="urn:microsoft.com/office/officeart/2008/layout/AlternatingHexagons"/>
    <dgm:cxn modelId="{97231DE1-3DC0-9742-A0B2-F64977ED0329}" type="presParOf" srcId="{E77E29BE-EEF3-4242-9E1A-CEB807AC50E2}" destId="{CFC726C5-DCDF-304F-A985-BA590402EADA}" srcOrd="4" destOrd="0" presId="urn:microsoft.com/office/officeart/2008/layout/AlternatingHexagons"/>
    <dgm:cxn modelId="{58A9BA27-DE97-B44C-B6B6-8CEF8C897E6D}" type="presParOf" srcId="{54DA9E78-2D63-EA4E-9504-4ED178C788AE}" destId="{B771F3DC-99A3-1E48-9680-C4822E2D834B}" srcOrd="3" destOrd="0" presId="urn:microsoft.com/office/officeart/2008/layout/AlternatingHexagons"/>
    <dgm:cxn modelId="{6826EF25-F99C-8640-A8DA-4B0EE102DA65}" type="presParOf" srcId="{54DA9E78-2D63-EA4E-9504-4ED178C788AE}" destId="{8A22FE19-FE8E-4743-9390-580A7B194559}" srcOrd="4" destOrd="0" presId="urn:microsoft.com/office/officeart/2008/layout/AlternatingHexagons"/>
    <dgm:cxn modelId="{B7E17CB6-DDF0-EB40-A19D-B8E6163755F8}" type="presParOf" srcId="{8A22FE19-FE8E-4743-9390-580A7B194559}" destId="{720ED1A0-A502-1C4B-9031-18A3D33BC842}" srcOrd="0" destOrd="0" presId="urn:microsoft.com/office/officeart/2008/layout/AlternatingHexagons"/>
    <dgm:cxn modelId="{8461FF63-ACD6-4948-8151-0529EF959D4A}" type="presParOf" srcId="{8A22FE19-FE8E-4743-9390-580A7B194559}" destId="{AEBFB78D-54CB-374A-8714-DDBA223DDCBF}" srcOrd="1" destOrd="0" presId="urn:microsoft.com/office/officeart/2008/layout/AlternatingHexagons"/>
    <dgm:cxn modelId="{A5838FE0-38B7-9145-B80D-2D80CAB3CBD1}" type="presParOf" srcId="{8A22FE19-FE8E-4743-9390-580A7B194559}" destId="{F36C62F9-A922-B94D-9D4C-EF9ADDA17E4A}" srcOrd="2" destOrd="0" presId="urn:microsoft.com/office/officeart/2008/layout/AlternatingHexagons"/>
    <dgm:cxn modelId="{BE6549A5-E93D-794D-982D-1F8DD88EBE23}" type="presParOf" srcId="{8A22FE19-FE8E-4743-9390-580A7B194559}" destId="{2B9CAA2B-2029-1242-B09C-C26B992673F4}" srcOrd="3" destOrd="0" presId="urn:microsoft.com/office/officeart/2008/layout/AlternatingHexagons"/>
    <dgm:cxn modelId="{517F84C5-4C7F-A040-B6E7-354B8F53AA08}" type="presParOf" srcId="{8A22FE19-FE8E-4743-9390-580A7B194559}" destId="{21EFF8E7-7867-CC4A-B5AE-89F447E79D0B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4A806B5-8D19-C040-BDA2-221B96479F60}" type="doc">
      <dgm:prSet loTypeId="urn:microsoft.com/office/officeart/2005/8/layout/default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467ADE09-BA2B-534B-AD80-050A19482FD6}">
      <dgm:prSet/>
      <dgm:spPr/>
      <dgm:t>
        <a:bodyPr/>
        <a:lstStyle/>
        <a:p>
          <a:r>
            <a:rPr lang="es-ES" dirty="0"/>
            <a:t>Al final del proceso, la </a:t>
          </a:r>
          <a:r>
            <a:rPr lang="es-ES" dirty="0" err="1"/>
            <a:t>organización</a:t>
          </a:r>
          <a:r>
            <a:rPr lang="es-ES" dirty="0"/>
            <a:t> que ha realizado la prueba piloto puede decidir emitir a cada usuario un certificado del nivel de competencia alcanzado con respecto a las competencias de </a:t>
          </a:r>
          <a:r>
            <a:rPr lang="es-ES" dirty="0" err="1"/>
            <a:t>EntreComp</a:t>
          </a:r>
          <a:r>
            <a:rPr lang="es-ES" dirty="0"/>
            <a:t>. </a:t>
          </a:r>
        </a:p>
      </dgm:t>
    </dgm:pt>
    <dgm:pt modelId="{7B981054-C119-BE4C-BD9D-26CA187B52A2}" type="parTrans" cxnId="{DE07CFBB-1DA6-B146-8B43-2F5D5F44E109}">
      <dgm:prSet/>
      <dgm:spPr/>
      <dgm:t>
        <a:bodyPr/>
        <a:lstStyle/>
        <a:p>
          <a:endParaRPr lang="es-ES"/>
        </a:p>
      </dgm:t>
    </dgm:pt>
    <dgm:pt modelId="{9C96688F-0D13-2047-B21F-9DFCCFAA55AA}" type="sibTrans" cxnId="{DE07CFBB-1DA6-B146-8B43-2F5D5F44E109}">
      <dgm:prSet/>
      <dgm:spPr/>
      <dgm:t>
        <a:bodyPr/>
        <a:lstStyle/>
        <a:p>
          <a:endParaRPr lang="es-ES"/>
        </a:p>
      </dgm:t>
    </dgm:pt>
    <dgm:pt modelId="{51A0B5E8-9116-054B-9B5F-9F7A9490EC84}">
      <dgm:prSet/>
      <dgm:spPr/>
      <dgm:t>
        <a:bodyPr/>
        <a:lstStyle/>
        <a:p>
          <a:r>
            <a:rPr lang="es-ES"/>
            <a:t>La evaluación apreciativa es un documento emitido por el técnico que dirigió el laboratorio </a:t>
          </a:r>
        </a:p>
      </dgm:t>
    </dgm:pt>
    <dgm:pt modelId="{DE877075-C427-EB4B-93BF-2D4C297F1D25}" type="parTrans" cxnId="{1E674B7E-5088-9A48-931A-AC8CA02959F3}">
      <dgm:prSet/>
      <dgm:spPr/>
      <dgm:t>
        <a:bodyPr/>
        <a:lstStyle/>
        <a:p>
          <a:endParaRPr lang="es-ES"/>
        </a:p>
      </dgm:t>
    </dgm:pt>
    <dgm:pt modelId="{C3D17A3A-6EE3-0249-A741-CCECD8E8AFA4}" type="sibTrans" cxnId="{1E674B7E-5088-9A48-931A-AC8CA02959F3}">
      <dgm:prSet/>
      <dgm:spPr/>
      <dgm:t>
        <a:bodyPr/>
        <a:lstStyle/>
        <a:p>
          <a:endParaRPr lang="es-ES"/>
        </a:p>
      </dgm:t>
    </dgm:pt>
    <dgm:pt modelId="{80DCEF0C-006B-C64B-A5E5-836FF8EF20D5}">
      <dgm:prSet/>
      <dgm:spPr/>
      <dgm:t>
        <a:bodyPr/>
        <a:lstStyle/>
        <a:p>
          <a:r>
            <a:rPr lang="es-ES" dirty="0"/>
            <a:t>Tiene que ser rellenado y firmado por el entrenador que </a:t>
          </a:r>
          <a:r>
            <a:rPr lang="es-ES" dirty="0" err="1"/>
            <a:t>dirigio</a:t>
          </a:r>
          <a:r>
            <a:rPr lang="es-ES" dirty="0"/>
            <a:t>́ las actividades del laboratorio</a:t>
          </a:r>
        </a:p>
      </dgm:t>
    </dgm:pt>
    <dgm:pt modelId="{9D89CDCC-453C-6048-8368-D17C4115B61E}" type="parTrans" cxnId="{4D2F4A1A-22C3-8B49-8642-BC69EA9BF7B9}">
      <dgm:prSet/>
      <dgm:spPr/>
      <dgm:t>
        <a:bodyPr/>
        <a:lstStyle/>
        <a:p>
          <a:endParaRPr lang="es-ES"/>
        </a:p>
      </dgm:t>
    </dgm:pt>
    <dgm:pt modelId="{25816646-5ECF-FB43-A34C-823F53AFD7DB}" type="sibTrans" cxnId="{4D2F4A1A-22C3-8B49-8642-BC69EA9BF7B9}">
      <dgm:prSet/>
      <dgm:spPr/>
      <dgm:t>
        <a:bodyPr/>
        <a:lstStyle/>
        <a:p>
          <a:endParaRPr lang="es-ES"/>
        </a:p>
      </dgm:t>
    </dgm:pt>
    <dgm:pt modelId="{87C51A69-3CAE-8045-ABAD-90565C206EAC}">
      <dgm:prSet/>
      <dgm:spPr/>
      <dgm:t>
        <a:bodyPr/>
        <a:lstStyle/>
        <a:p>
          <a:pPr algn="ctr"/>
          <a:r>
            <a:rPr lang="es-ES" dirty="0"/>
            <a:t>Debe ser rellenado teniendo en cuenta:</a:t>
          </a:r>
        </a:p>
        <a:p>
          <a:pPr algn="ctr"/>
          <a:r>
            <a:rPr lang="es-ES" dirty="0"/>
            <a:t>- Los resultados del test de </a:t>
          </a:r>
          <a:r>
            <a:rPr lang="es-ES" dirty="0" err="1"/>
            <a:t>autoevaluación</a:t>
          </a:r>
          <a:r>
            <a:rPr lang="es-ES" dirty="0"/>
            <a:t> CORAL</a:t>
          </a:r>
          <a:br>
            <a:rPr lang="es-ES" dirty="0"/>
          </a:br>
          <a:r>
            <a:rPr lang="es-ES" dirty="0"/>
            <a:t>- El aprendizaje logrado durante los cuestionarios de </a:t>
          </a:r>
          <a:r>
            <a:rPr lang="es-ES" dirty="0" err="1"/>
            <a:t>evaluación</a:t>
          </a:r>
          <a:r>
            <a:rPr lang="es-ES" dirty="0"/>
            <a:t> del MOOC</a:t>
          </a:r>
        </a:p>
        <a:p>
          <a:pPr algn="ctr"/>
          <a:r>
            <a:rPr lang="es-ES" dirty="0"/>
            <a:t>- La </a:t>
          </a:r>
          <a:r>
            <a:rPr lang="es-ES" dirty="0" err="1"/>
            <a:t>evaluación</a:t>
          </a:r>
          <a:r>
            <a:rPr lang="es-ES" dirty="0"/>
            <a:t> de los Laboratorios de Capacidades (anexo 1) </a:t>
          </a:r>
        </a:p>
      </dgm:t>
    </dgm:pt>
    <dgm:pt modelId="{6EAF5CE9-AEB4-2943-9BAD-50F54AB0CDAE}" type="parTrans" cxnId="{8C3E21C0-F37F-734C-9C05-A42ADE4F145F}">
      <dgm:prSet/>
      <dgm:spPr/>
      <dgm:t>
        <a:bodyPr/>
        <a:lstStyle/>
        <a:p>
          <a:endParaRPr lang="es-ES"/>
        </a:p>
      </dgm:t>
    </dgm:pt>
    <dgm:pt modelId="{5D47B29D-F3E0-E948-ACE4-D205F4C40642}" type="sibTrans" cxnId="{8C3E21C0-F37F-734C-9C05-A42ADE4F145F}">
      <dgm:prSet/>
      <dgm:spPr/>
      <dgm:t>
        <a:bodyPr/>
        <a:lstStyle/>
        <a:p>
          <a:endParaRPr lang="es-ES"/>
        </a:p>
      </dgm:t>
    </dgm:pt>
    <dgm:pt modelId="{C0B98F4E-6973-794D-A102-C9562283DBB1}">
      <dgm:prSet/>
      <dgm:spPr/>
      <dgm:t>
        <a:bodyPr/>
        <a:lstStyle/>
        <a:p>
          <a:r>
            <a:rPr lang="es-ES" dirty="0"/>
            <a:t>El documento debe contener </a:t>
          </a:r>
          <a:r>
            <a:rPr lang="es-ES" dirty="0" err="1"/>
            <a:t>información</a:t>
          </a:r>
          <a:r>
            <a:rPr lang="es-ES" dirty="0"/>
            <a:t> que pueda ayudar a los potenciales empleadores / inversores a evaluar el perfil del participante. </a:t>
          </a:r>
        </a:p>
      </dgm:t>
    </dgm:pt>
    <dgm:pt modelId="{C83D4751-BE4C-A243-A8F8-E9B409BFFA30}" type="parTrans" cxnId="{5C19D068-48B7-6D4F-B3C1-DB3A43EAF3EF}">
      <dgm:prSet/>
      <dgm:spPr/>
      <dgm:t>
        <a:bodyPr/>
        <a:lstStyle/>
        <a:p>
          <a:endParaRPr lang="es-ES"/>
        </a:p>
      </dgm:t>
    </dgm:pt>
    <dgm:pt modelId="{47F2691B-5949-DE42-B777-6E27B608DEE7}" type="sibTrans" cxnId="{5C19D068-48B7-6D4F-B3C1-DB3A43EAF3EF}">
      <dgm:prSet/>
      <dgm:spPr/>
      <dgm:t>
        <a:bodyPr/>
        <a:lstStyle/>
        <a:p>
          <a:endParaRPr lang="es-ES"/>
        </a:p>
      </dgm:t>
    </dgm:pt>
    <dgm:pt modelId="{2682D80B-5408-0E42-988B-26E3F36E5A9D}" type="pres">
      <dgm:prSet presAssocID="{F4A806B5-8D19-C040-BDA2-221B96479F60}" presName="diagram" presStyleCnt="0">
        <dgm:presLayoutVars>
          <dgm:dir/>
          <dgm:resizeHandles val="exact"/>
        </dgm:presLayoutVars>
      </dgm:prSet>
      <dgm:spPr/>
    </dgm:pt>
    <dgm:pt modelId="{F2BEC365-A26C-7F48-91C5-4D93B34CF604}" type="pres">
      <dgm:prSet presAssocID="{467ADE09-BA2B-534B-AD80-050A19482FD6}" presName="node" presStyleLbl="node1" presStyleIdx="0" presStyleCnt="5">
        <dgm:presLayoutVars>
          <dgm:bulletEnabled val="1"/>
        </dgm:presLayoutVars>
      </dgm:prSet>
      <dgm:spPr/>
    </dgm:pt>
    <dgm:pt modelId="{DCB37B87-6EE6-6043-A56D-BE672F0E388F}" type="pres">
      <dgm:prSet presAssocID="{9C96688F-0D13-2047-B21F-9DFCCFAA55AA}" presName="sibTrans" presStyleCnt="0"/>
      <dgm:spPr/>
    </dgm:pt>
    <dgm:pt modelId="{F82E098D-C677-A943-BEEB-3FE16409AE9C}" type="pres">
      <dgm:prSet presAssocID="{51A0B5E8-9116-054B-9B5F-9F7A9490EC84}" presName="node" presStyleLbl="node1" presStyleIdx="1" presStyleCnt="5">
        <dgm:presLayoutVars>
          <dgm:bulletEnabled val="1"/>
        </dgm:presLayoutVars>
      </dgm:prSet>
      <dgm:spPr/>
    </dgm:pt>
    <dgm:pt modelId="{31CAF5BB-3B48-5A41-A74F-78CB38267448}" type="pres">
      <dgm:prSet presAssocID="{C3D17A3A-6EE3-0249-A741-CCECD8E8AFA4}" presName="sibTrans" presStyleCnt="0"/>
      <dgm:spPr/>
    </dgm:pt>
    <dgm:pt modelId="{54588D92-ABA5-A24C-9A2D-DE065D9573A1}" type="pres">
      <dgm:prSet presAssocID="{80DCEF0C-006B-C64B-A5E5-836FF8EF20D5}" presName="node" presStyleLbl="node1" presStyleIdx="2" presStyleCnt="5">
        <dgm:presLayoutVars>
          <dgm:bulletEnabled val="1"/>
        </dgm:presLayoutVars>
      </dgm:prSet>
      <dgm:spPr/>
    </dgm:pt>
    <dgm:pt modelId="{FF03491D-DD9E-D744-A8A5-C737A1E7B845}" type="pres">
      <dgm:prSet presAssocID="{25816646-5ECF-FB43-A34C-823F53AFD7DB}" presName="sibTrans" presStyleCnt="0"/>
      <dgm:spPr/>
    </dgm:pt>
    <dgm:pt modelId="{B8E4A0AC-FDAD-C940-9817-E3E9A2E35148}" type="pres">
      <dgm:prSet presAssocID="{87C51A69-3CAE-8045-ABAD-90565C206EAC}" presName="node" presStyleLbl="node1" presStyleIdx="3" presStyleCnt="5">
        <dgm:presLayoutVars>
          <dgm:bulletEnabled val="1"/>
        </dgm:presLayoutVars>
      </dgm:prSet>
      <dgm:spPr/>
    </dgm:pt>
    <dgm:pt modelId="{629E57C2-E2CD-FD4B-A4FB-D7B1EC8159A0}" type="pres">
      <dgm:prSet presAssocID="{5D47B29D-F3E0-E948-ACE4-D205F4C40642}" presName="sibTrans" presStyleCnt="0"/>
      <dgm:spPr/>
    </dgm:pt>
    <dgm:pt modelId="{5894809F-9C1C-064D-A43B-4FF1A5051235}" type="pres">
      <dgm:prSet presAssocID="{C0B98F4E-6973-794D-A102-C9562283DBB1}" presName="node" presStyleLbl="node1" presStyleIdx="4" presStyleCnt="5">
        <dgm:presLayoutVars>
          <dgm:bulletEnabled val="1"/>
        </dgm:presLayoutVars>
      </dgm:prSet>
      <dgm:spPr/>
    </dgm:pt>
  </dgm:ptLst>
  <dgm:cxnLst>
    <dgm:cxn modelId="{9176C307-5ED1-C344-88B2-5434B7B7680D}" type="presOf" srcId="{467ADE09-BA2B-534B-AD80-050A19482FD6}" destId="{F2BEC365-A26C-7F48-91C5-4D93B34CF604}" srcOrd="0" destOrd="0" presId="urn:microsoft.com/office/officeart/2005/8/layout/default"/>
    <dgm:cxn modelId="{4D2F4A1A-22C3-8B49-8642-BC69EA9BF7B9}" srcId="{F4A806B5-8D19-C040-BDA2-221B96479F60}" destId="{80DCEF0C-006B-C64B-A5E5-836FF8EF20D5}" srcOrd="2" destOrd="0" parTransId="{9D89CDCC-453C-6048-8368-D17C4115B61E}" sibTransId="{25816646-5ECF-FB43-A34C-823F53AFD7DB}"/>
    <dgm:cxn modelId="{F037FE2F-A3C3-8C43-92FA-37710DF53D2F}" type="presOf" srcId="{C0B98F4E-6973-794D-A102-C9562283DBB1}" destId="{5894809F-9C1C-064D-A43B-4FF1A5051235}" srcOrd="0" destOrd="0" presId="urn:microsoft.com/office/officeart/2005/8/layout/default"/>
    <dgm:cxn modelId="{1FD9D467-97F6-454F-9E37-397F0EAA8EFF}" type="presOf" srcId="{F4A806B5-8D19-C040-BDA2-221B96479F60}" destId="{2682D80B-5408-0E42-988B-26E3F36E5A9D}" srcOrd="0" destOrd="0" presId="urn:microsoft.com/office/officeart/2005/8/layout/default"/>
    <dgm:cxn modelId="{5C19D068-48B7-6D4F-B3C1-DB3A43EAF3EF}" srcId="{F4A806B5-8D19-C040-BDA2-221B96479F60}" destId="{C0B98F4E-6973-794D-A102-C9562283DBB1}" srcOrd="4" destOrd="0" parTransId="{C83D4751-BE4C-A243-A8F8-E9B409BFFA30}" sibTransId="{47F2691B-5949-DE42-B777-6E27B608DEE7}"/>
    <dgm:cxn modelId="{1E674B7E-5088-9A48-931A-AC8CA02959F3}" srcId="{F4A806B5-8D19-C040-BDA2-221B96479F60}" destId="{51A0B5E8-9116-054B-9B5F-9F7A9490EC84}" srcOrd="1" destOrd="0" parTransId="{DE877075-C427-EB4B-93BF-2D4C297F1D25}" sibTransId="{C3D17A3A-6EE3-0249-A741-CCECD8E8AFA4}"/>
    <dgm:cxn modelId="{D7B1FDAD-D099-C04B-824A-82644E97637A}" type="presOf" srcId="{51A0B5E8-9116-054B-9B5F-9F7A9490EC84}" destId="{F82E098D-C677-A943-BEEB-3FE16409AE9C}" srcOrd="0" destOrd="0" presId="urn:microsoft.com/office/officeart/2005/8/layout/default"/>
    <dgm:cxn modelId="{DE07CFBB-1DA6-B146-8B43-2F5D5F44E109}" srcId="{F4A806B5-8D19-C040-BDA2-221B96479F60}" destId="{467ADE09-BA2B-534B-AD80-050A19482FD6}" srcOrd="0" destOrd="0" parTransId="{7B981054-C119-BE4C-BD9D-26CA187B52A2}" sibTransId="{9C96688F-0D13-2047-B21F-9DFCCFAA55AA}"/>
    <dgm:cxn modelId="{8C3E21C0-F37F-734C-9C05-A42ADE4F145F}" srcId="{F4A806B5-8D19-C040-BDA2-221B96479F60}" destId="{87C51A69-3CAE-8045-ABAD-90565C206EAC}" srcOrd="3" destOrd="0" parTransId="{6EAF5CE9-AEB4-2943-9BAD-50F54AB0CDAE}" sibTransId="{5D47B29D-F3E0-E948-ACE4-D205F4C40642}"/>
    <dgm:cxn modelId="{DB53D1C6-2BCA-D34C-B40D-BB8C430DC56A}" type="presOf" srcId="{87C51A69-3CAE-8045-ABAD-90565C206EAC}" destId="{B8E4A0AC-FDAD-C940-9817-E3E9A2E35148}" srcOrd="0" destOrd="0" presId="urn:microsoft.com/office/officeart/2005/8/layout/default"/>
    <dgm:cxn modelId="{8506F6F1-AFC1-CF4B-AF7A-3AC81A1AE610}" type="presOf" srcId="{80DCEF0C-006B-C64B-A5E5-836FF8EF20D5}" destId="{54588D92-ABA5-A24C-9A2D-DE065D9573A1}" srcOrd="0" destOrd="0" presId="urn:microsoft.com/office/officeart/2005/8/layout/default"/>
    <dgm:cxn modelId="{DD27F88E-1688-0644-B6D5-153F7A583CD6}" type="presParOf" srcId="{2682D80B-5408-0E42-988B-26E3F36E5A9D}" destId="{F2BEC365-A26C-7F48-91C5-4D93B34CF604}" srcOrd="0" destOrd="0" presId="urn:microsoft.com/office/officeart/2005/8/layout/default"/>
    <dgm:cxn modelId="{7B56174B-6CE8-F340-8E21-FD5A670EB235}" type="presParOf" srcId="{2682D80B-5408-0E42-988B-26E3F36E5A9D}" destId="{DCB37B87-6EE6-6043-A56D-BE672F0E388F}" srcOrd="1" destOrd="0" presId="urn:microsoft.com/office/officeart/2005/8/layout/default"/>
    <dgm:cxn modelId="{58DDF3B5-91E3-6D4B-9103-969A7D7AB6E0}" type="presParOf" srcId="{2682D80B-5408-0E42-988B-26E3F36E5A9D}" destId="{F82E098D-C677-A943-BEEB-3FE16409AE9C}" srcOrd="2" destOrd="0" presId="urn:microsoft.com/office/officeart/2005/8/layout/default"/>
    <dgm:cxn modelId="{E925EFF8-C261-E84A-8433-6FF23B0116EE}" type="presParOf" srcId="{2682D80B-5408-0E42-988B-26E3F36E5A9D}" destId="{31CAF5BB-3B48-5A41-A74F-78CB38267448}" srcOrd="3" destOrd="0" presId="urn:microsoft.com/office/officeart/2005/8/layout/default"/>
    <dgm:cxn modelId="{E8140C9C-700C-5040-B2D4-9918DE03EC5A}" type="presParOf" srcId="{2682D80B-5408-0E42-988B-26E3F36E5A9D}" destId="{54588D92-ABA5-A24C-9A2D-DE065D9573A1}" srcOrd="4" destOrd="0" presId="urn:microsoft.com/office/officeart/2005/8/layout/default"/>
    <dgm:cxn modelId="{9540F1D1-045A-2A45-B3C5-7D248838E1AA}" type="presParOf" srcId="{2682D80B-5408-0E42-988B-26E3F36E5A9D}" destId="{FF03491D-DD9E-D744-A8A5-C737A1E7B845}" srcOrd="5" destOrd="0" presId="urn:microsoft.com/office/officeart/2005/8/layout/default"/>
    <dgm:cxn modelId="{601FB79A-0595-5F40-BF54-462EF9AB77CE}" type="presParOf" srcId="{2682D80B-5408-0E42-988B-26E3F36E5A9D}" destId="{B8E4A0AC-FDAD-C940-9817-E3E9A2E35148}" srcOrd="6" destOrd="0" presId="urn:microsoft.com/office/officeart/2005/8/layout/default"/>
    <dgm:cxn modelId="{B5150EC6-59F4-A44D-BC07-6A2F7A3BC0C7}" type="presParOf" srcId="{2682D80B-5408-0E42-988B-26E3F36E5A9D}" destId="{629E57C2-E2CD-FD4B-A4FB-D7B1EC8159A0}" srcOrd="7" destOrd="0" presId="urn:microsoft.com/office/officeart/2005/8/layout/default"/>
    <dgm:cxn modelId="{C5132ED0-F12E-E94F-A7B3-39F7FBA531B1}" type="presParOf" srcId="{2682D80B-5408-0E42-988B-26E3F36E5A9D}" destId="{5894809F-9C1C-064D-A43B-4FF1A505123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649B7FC-8E49-BF41-AC06-1D62C548A005}" type="doc">
      <dgm:prSet loTypeId="urn:microsoft.com/office/officeart/2005/8/layout/venn3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77BD97D8-7E63-8A43-BB09-AC3DA2CD19BB}">
      <dgm:prSet phldrT="[Texto]"/>
      <dgm:spPr/>
      <dgm:t>
        <a:bodyPr/>
        <a:lstStyle/>
        <a:p>
          <a:r>
            <a:rPr lang="es-ES" b="1" dirty="0"/>
            <a:t>Anexo 1 </a:t>
          </a:r>
          <a:r>
            <a:rPr lang="es-ES" dirty="0"/>
            <a:t>- Formulario de </a:t>
          </a:r>
          <a:r>
            <a:rPr lang="es-ES" dirty="0" err="1"/>
            <a:t>evaluación</a:t>
          </a:r>
          <a:r>
            <a:rPr lang="es-ES" dirty="0"/>
            <a:t> apreciativa muestra un ejemplo de formulario rellenado por el participante </a:t>
          </a:r>
        </a:p>
      </dgm:t>
    </dgm:pt>
    <dgm:pt modelId="{5191F0F1-67F2-A446-B972-1AFB7A04D61D}" type="parTrans" cxnId="{939F036F-CBCA-1E4C-85E0-A56682DCF3F1}">
      <dgm:prSet/>
      <dgm:spPr/>
      <dgm:t>
        <a:bodyPr/>
        <a:lstStyle/>
        <a:p>
          <a:endParaRPr lang="es-ES"/>
        </a:p>
      </dgm:t>
    </dgm:pt>
    <dgm:pt modelId="{ADEC4B9A-16BA-2248-9BF1-50CDE66DA019}" type="sibTrans" cxnId="{939F036F-CBCA-1E4C-85E0-A56682DCF3F1}">
      <dgm:prSet/>
      <dgm:spPr/>
      <dgm:t>
        <a:bodyPr/>
        <a:lstStyle/>
        <a:p>
          <a:endParaRPr lang="es-ES"/>
        </a:p>
      </dgm:t>
    </dgm:pt>
    <dgm:pt modelId="{9838ADB1-5296-2B45-B3A5-D9C73FE88167}">
      <dgm:prSet phldrT="[Texto]"/>
      <dgm:spPr/>
      <dgm:t>
        <a:bodyPr/>
        <a:lstStyle/>
        <a:p>
          <a:r>
            <a:rPr lang="es-ES" b="1" dirty="0"/>
            <a:t>Anexo 2 </a:t>
          </a:r>
          <a:r>
            <a:rPr lang="es-ES" dirty="0"/>
            <a:t>- Una </a:t>
          </a:r>
          <a:r>
            <a:rPr lang="es-ES" dirty="0" err="1"/>
            <a:t>versión</a:t>
          </a:r>
          <a:r>
            <a:rPr lang="es-ES" dirty="0"/>
            <a:t> revisada de la </a:t>
          </a:r>
          <a:r>
            <a:rPr lang="es-ES" dirty="0" err="1"/>
            <a:t>taxonomía</a:t>
          </a:r>
          <a:r>
            <a:rPr lang="es-ES" dirty="0"/>
            <a:t> de objetivos educativos de Bloom que puede ayudar al tutor a identificar los dominios cognitivos y los niveles de </a:t>
          </a:r>
          <a:r>
            <a:rPr lang="es-ES" dirty="0" err="1"/>
            <a:t>autonomía</a:t>
          </a:r>
          <a:r>
            <a:rPr lang="es-ES" dirty="0"/>
            <a:t> y responsabilidad asociados a cada nivel del MEC y del </a:t>
          </a:r>
          <a:r>
            <a:rPr lang="es-ES" dirty="0" err="1"/>
            <a:t>Entrecomp</a:t>
          </a:r>
          <a:r>
            <a:rPr lang="es-ES" dirty="0"/>
            <a:t> </a:t>
          </a:r>
        </a:p>
      </dgm:t>
    </dgm:pt>
    <dgm:pt modelId="{95E403D8-62B2-ED42-809E-FFCDC58C1F4B}" type="parTrans" cxnId="{077CB136-2CCA-7449-AB83-FE5159BF95D3}">
      <dgm:prSet/>
      <dgm:spPr/>
      <dgm:t>
        <a:bodyPr/>
        <a:lstStyle/>
        <a:p>
          <a:endParaRPr lang="es-ES"/>
        </a:p>
      </dgm:t>
    </dgm:pt>
    <dgm:pt modelId="{1E3ADFD1-AB06-2C48-B41F-9021E51BC216}" type="sibTrans" cxnId="{077CB136-2CCA-7449-AB83-FE5159BF95D3}">
      <dgm:prSet/>
      <dgm:spPr/>
      <dgm:t>
        <a:bodyPr/>
        <a:lstStyle/>
        <a:p>
          <a:endParaRPr lang="es-ES"/>
        </a:p>
      </dgm:t>
    </dgm:pt>
    <dgm:pt modelId="{7575DA80-0844-5348-88E4-14B592FC6E4D}">
      <dgm:prSet phldrT="[Texto]"/>
      <dgm:spPr/>
      <dgm:t>
        <a:bodyPr/>
        <a:lstStyle/>
        <a:p>
          <a:r>
            <a:rPr lang="es-ES" b="1" dirty="0"/>
            <a:t>Anexo 3 - </a:t>
          </a:r>
          <a:r>
            <a:rPr lang="es-ES" dirty="0"/>
            <a:t>Una tabla que detalla el nivel de complejidad de las tareas, la </a:t>
          </a:r>
          <a:r>
            <a:rPr lang="es-ES" dirty="0" err="1"/>
            <a:t>autonomía</a:t>
          </a:r>
          <a:r>
            <a:rPr lang="es-ES" dirty="0"/>
            <a:t> y la responsabilidad y los dominios cognitivos asociados a cada nivel </a:t>
          </a:r>
          <a:r>
            <a:rPr lang="es-ES" dirty="0" err="1"/>
            <a:t>Entrecomp</a:t>
          </a:r>
          <a:r>
            <a:rPr lang="es-ES" dirty="0"/>
            <a:t>. </a:t>
          </a:r>
        </a:p>
      </dgm:t>
    </dgm:pt>
    <dgm:pt modelId="{0D5342AC-1D03-5444-A75F-7F9B339B8050}" type="parTrans" cxnId="{C4562E7D-1851-6241-8C66-9F779F4F25D6}">
      <dgm:prSet/>
      <dgm:spPr/>
      <dgm:t>
        <a:bodyPr/>
        <a:lstStyle/>
        <a:p>
          <a:endParaRPr lang="es-ES"/>
        </a:p>
      </dgm:t>
    </dgm:pt>
    <dgm:pt modelId="{7B050653-86A0-4B42-9AB1-A6470552FE0B}" type="sibTrans" cxnId="{C4562E7D-1851-6241-8C66-9F779F4F25D6}">
      <dgm:prSet/>
      <dgm:spPr/>
      <dgm:t>
        <a:bodyPr/>
        <a:lstStyle/>
        <a:p>
          <a:endParaRPr lang="es-ES"/>
        </a:p>
      </dgm:t>
    </dgm:pt>
    <dgm:pt modelId="{212C4DC8-EC98-2349-BB18-161B49473431}">
      <dgm:prSet phldrT="[Texto]"/>
      <dgm:spPr/>
      <dgm:t>
        <a:bodyPr/>
        <a:lstStyle/>
        <a:p>
          <a:r>
            <a:rPr lang="es-ES" b="1" dirty="0"/>
            <a:t>Anexo 4 </a:t>
          </a:r>
          <a:r>
            <a:rPr lang="es-ES" dirty="0"/>
            <a:t>- es el certificado que el usuario </a:t>
          </a:r>
          <a:r>
            <a:rPr lang="es-ES" dirty="0" err="1"/>
            <a:t>obtendra</a:t>
          </a:r>
          <a:r>
            <a:rPr lang="es-ES" dirty="0"/>
            <a:t>́ al final del recorrido de CORAL </a:t>
          </a:r>
        </a:p>
      </dgm:t>
    </dgm:pt>
    <dgm:pt modelId="{51F54085-523D-1642-8D15-E8A147C1DF87}" type="parTrans" cxnId="{7C97AC28-5539-584C-A470-04C17BE7B43D}">
      <dgm:prSet/>
      <dgm:spPr/>
      <dgm:t>
        <a:bodyPr/>
        <a:lstStyle/>
        <a:p>
          <a:endParaRPr lang="es-ES"/>
        </a:p>
      </dgm:t>
    </dgm:pt>
    <dgm:pt modelId="{3BA4A9C2-E0BE-E443-A5FA-B833CEFF693E}" type="sibTrans" cxnId="{7C97AC28-5539-584C-A470-04C17BE7B43D}">
      <dgm:prSet/>
      <dgm:spPr/>
      <dgm:t>
        <a:bodyPr/>
        <a:lstStyle/>
        <a:p>
          <a:endParaRPr lang="es-ES"/>
        </a:p>
      </dgm:t>
    </dgm:pt>
    <dgm:pt modelId="{FBFD2ACB-EC76-BF45-AA21-A3EDBF0CAE8B}">
      <dgm:prSet/>
      <dgm:spPr/>
      <dgm:t>
        <a:bodyPr/>
        <a:lstStyle/>
        <a:p>
          <a:r>
            <a:rPr lang="es-ES" b="1" dirty="0"/>
            <a:t>Anexo 5 </a:t>
          </a:r>
          <a:r>
            <a:rPr lang="es-ES" dirty="0"/>
            <a:t>- El marco </a:t>
          </a:r>
          <a:r>
            <a:rPr lang="es-ES" dirty="0" err="1"/>
            <a:t>Entrecomp</a:t>
          </a:r>
          <a:br>
            <a:rPr lang="es-ES" dirty="0"/>
          </a:br>
          <a:endParaRPr lang="es-ES" dirty="0"/>
        </a:p>
      </dgm:t>
    </dgm:pt>
    <dgm:pt modelId="{3888A13B-85CE-D242-B073-9CC8BB9B6361}" type="parTrans" cxnId="{D5E74A9F-D672-0C44-8EB9-B8F524EE4396}">
      <dgm:prSet/>
      <dgm:spPr/>
      <dgm:t>
        <a:bodyPr/>
        <a:lstStyle/>
        <a:p>
          <a:endParaRPr lang="es-ES"/>
        </a:p>
      </dgm:t>
    </dgm:pt>
    <dgm:pt modelId="{EF6D4D95-AB88-BC43-A038-C058A144F07E}" type="sibTrans" cxnId="{D5E74A9F-D672-0C44-8EB9-B8F524EE4396}">
      <dgm:prSet/>
      <dgm:spPr/>
      <dgm:t>
        <a:bodyPr/>
        <a:lstStyle/>
        <a:p>
          <a:endParaRPr lang="es-ES"/>
        </a:p>
      </dgm:t>
    </dgm:pt>
    <dgm:pt modelId="{F88D8058-64BA-7D44-B766-67739C08DB23}">
      <dgm:prSet/>
      <dgm:spPr/>
      <dgm:t>
        <a:bodyPr/>
        <a:lstStyle/>
        <a:p>
          <a:r>
            <a:rPr lang="es-ES" b="1" dirty="0"/>
            <a:t>Anexo 6</a:t>
          </a:r>
          <a:r>
            <a:rPr lang="es-ES" dirty="0"/>
            <a:t> - ofrece plantillas para la </a:t>
          </a:r>
          <a:r>
            <a:rPr lang="es-ES" dirty="0" err="1"/>
            <a:t>elaboración</a:t>
          </a:r>
          <a:r>
            <a:rPr lang="es-ES" dirty="0"/>
            <a:t> de planes de empresa </a:t>
          </a:r>
        </a:p>
      </dgm:t>
    </dgm:pt>
    <dgm:pt modelId="{9BDD52BF-671A-0B41-A8FA-31E04C16B5AA}" type="parTrans" cxnId="{A6233DEC-1138-724D-946B-225639B5BB74}">
      <dgm:prSet/>
      <dgm:spPr/>
      <dgm:t>
        <a:bodyPr/>
        <a:lstStyle/>
        <a:p>
          <a:endParaRPr lang="es-ES"/>
        </a:p>
      </dgm:t>
    </dgm:pt>
    <dgm:pt modelId="{7D9B3868-DF41-0C4E-8041-88EE27FB57EE}" type="sibTrans" cxnId="{A6233DEC-1138-724D-946B-225639B5BB74}">
      <dgm:prSet/>
      <dgm:spPr/>
      <dgm:t>
        <a:bodyPr/>
        <a:lstStyle/>
        <a:p>
          <a:endParaRPr lang="es-ES"/>
        </a:p>
      </dgm:t>
    </dgm:pt>
    <dgm:pt modelId="{9010C5F6-8E24-8D49-A563-A39DAECEC77D}" type="pres">
      <dgm:prSet presAssocID="{8649B7FC-8E49-BF41-AC06-1D62C548A005}" presName="Name0" presStyleCnt="0">
        <dgm:presLayoutVars>
          <dgm:dir/>
          <dgm:resizeHandles val="exact"/>
        </dgm:presLayoutVars>
      </dgm:prSet>
      <dgm:spPr/>
    </dgm:pt>
    <dgm:pt modelId="{785B4793-BADA-5E49-87BD-246B86FDE1F6}" type="pres">
      <dgm:prSet presAssocID="{77BD97D8-7E63-8A43-BB09-AC3DA2CD19BB}" presName="Name5" presStyleLbl="vennNode1" presStyleIdx="0" presStyleCnt="6">
        <dgm:presLayoutVars>
          <dgm:bulletEnabled val="1"/>
        </dgm:presLayoutVars>
      </dgm:prSet>
      <dgm:spPr/>
    </dgm:pt>
    <dgm:pt modelId="{A7194220-E793-FA46-95D8-1D2F531A9E85}" type="pres">
      <dgm:prSet presAssocID="{ADEC4B9A-16BA-2248-9BF1-50CDE66DA019}" presName="space" presStyleCnt="0"/>
      <dgm:spPr/>
    </dgm:pt>
    <dgm:pt modelId="{7DC4C84C-BBFB-BD40-8301-4CC18FBEBD76}" type="pres">
      <dgm:prSet presAssocID="{9838ADB1-5296-2B45-B3A5-D9C73FE88167}" presName="Name5" presStyleLbl="vennNode1" presStyleIdx="1" presStyleCnt="6">
        <dgm:presLayoutVars>
          <dgm:bulletEnabled val="1"/>
        </dgm:presLayoutVars>
      </dgm:prSet>
      <dgm:spPr/>
    </dgm:pt>
    <dgm:pt modelId="{8184A327-E896-864E-9FA4-A9D8B6DEA320}" type="pres">
      <dgm:prSet presAssocID="{1E3ADFD1-AB06-2C48-B41F-9021E51BC216}" presName="space" presStyleCnt="0"/>
      <dgm:spPr/>
    </dgm:pt>
    <dgm:pt modelId="{9C68DF83-06A8-AA45-8CC7-FDFAB9D24BDE}" type="pres">
      <dgm:prSet presAssocID="{7575DA80-0844-5348-88E4-14B592FC6E4D}" presName="Name5" presStyleLbl="vennNode1" presStyleIdx="2" presStyleCnt="6">
        <dgm:presLayoutVars>
          <dgm:bulletEnabled val="1"/>
        </dgm:presLayoutVars>
      </dgm:prSet>
      <dgm:spPr/>
    </dgm:pt>
    <dgm:pt modelId="{34E471AD-BB0C-7F4A-9857-7F9E92215B05}" type="pres">
      <dgm:prSet presAssocID="{7B050653-86A0-4B42-9AB1-A6470552FE0B}" presName="space" presStyleCnt="0"/>
      <dgm:spPr/>
    </dgm:pt>
    <dgm:pt modelId="{A4AFB90D-7F55-014B-B754-62F5575DE92E}" type="pres">
      <dgm:prSet presAssocID="{212C4DC8-EC98-2349-BB18-161B49473431}" presName="Name5" presStyleLbl="vennNode1" presStyleIdx="3" presStyleCnt="6">
        <dgm:presLayoutVars>
          <dgm:bulletEnabled val="1"/>
        </dgm:presLayoutVars>
      </dgm:prSet>
      <dgm:spPr/>
    </dgm:pt>
    <dgm:pt modelId="{D39DDFF5-72BD-FE42-903F-8774FA9AEB69}" type="pres">
      <dgm:prSet presAssocID="{3BA4A9C2-E0BE-E443-A5FA-B833CEFF693E}" presName="space" presStyleCnt="0"/>
      <dgm:spPr/>
    </dgm:pt>
    <dgm:pt modelId="{BCB2A565-DA95-5D47-B921-45AF34C11289}" type="pres">
      <dgm:prSet presAssocID="{FBFD2ACB-EC76-BF45-AA21-A3EDBF0CAE8B}" presName="Name5" presStyleLbl="vennNode1" presStyleIdx="4" presStyleCnt="6">
        <dgm:presLayoutVars>
          <dgm:bulletEnabled val="1"/>
        </dgm:presLayoutVars>
      </dgm:prSet>
      <dgm:spPr/>
    </dgm:pt>
    <dgm:pt modelId="{09B43F50-B574-9D43-9F96-359407EBC442}" type="pres">
      <dgm:prSet presAssocID="{EF6D4D95-AB88-BC43-A038-C058A144F07E}" presName="space" presStyleCnt="0"/>
      <dgm:spPr/>
    </dgm:pt>
    <dgm:pt modelId="{79A1B076-5355-FB47-BF85-88257CCADF57}" type="pres">
      <dgm:prSet presAssocID="{F88D8058-64BA-7D44-B766-67739C08DB23}" presName="Name5" presStyleLbl="vennNode1" presStyleIdx="5" presStyleCnt="6">
        <dgm:presLayoutVars>
          <dgm:bulletEnabled val="1"/>
        </dgm:presLayoutVars>
      </dgm:prSet>
      <dgm:spPr/>
    </dgm:pt>
  </dgm:ptLst>
  <dgm:cxnLst>
    <dgm:cxn modelId="{B9951517-3550-E342-B708-315D45B5DE85}" type="presOf" srcId="{212C4DC8-EC98-2349-BB18-161B49473431}" destId="{A4AFB90D-7F55-014B-B754-62F5575DE92E}" srcOrd="0" destOrd="0" presId="urn:microsoft.com/office/officeart/2005/8/layout/venn3"/>
    <dgm:cxn modelId="{7C97AC28-5539-584C-A470-04C17BE7B43D}" srcId="{8649B7FC-8E49-BF41-AC06-1D62C548A005}" destId="{212C4DC8-EC98-2349-BB18-161B49473431}" srcOrd="3" destOrd="0" parTransId="{51F54085-523D-1642-8D15-E8A147C1DF87}" sibTransId="{3BA4A9C2-E0BE-E443-A5FA-B833CEFF693E}"/>
    <dgm:cxn modelId="{077CB136-2CCA-7449-AB83-FE5159BF95D3}" srcId="{8649B7FC-8E49-BF41-AC06-1D62C548A005}" destId="{9838ADB1-5296-2B45-B3A5-D9C73FE88167}" srcOrd="1" destOrd="0" parTransId="{95E403D8-62B2-ED42-809E-FFCDC58C1F4B}" sibTransId="{1E3ADFD1-AB06-2C48-B41F-9021E51BC216}"/>
    <dgm:cxn modelId="{6356653A-F047-3E41-BC31-F01AD0313BAE}" type="presOf" srcId="{8649B7FC-8E49-BF41-AC06-1D62C548A005}" destId="{9010C5F6-8E24-8D49-A563-A39DAECEC77D}" srcOrd="0" destOrd="0" presId="urn:microsoft.com/office/officeart/2005/8/layout/venn3"/>
    <dgm:cxn modelId="{B676E75E-3CC7-AC42-8CAD-368839B57A68}" type="presOf" srcId="{9838ADB1-5296-2B45-B3A5-D9C73FE88167}" destId="{7DC4C84C-BBFB-BD40-8301-4CC18FBEBD76}" srcOrd="0" destOrd="0" presId="urn:microsoft.com/office/officeart/2005/8/layout/venn3"/>
    <dgm:cxn modelId="{939F036F-CBCA-1E4C-85E0-A56682DCF3F1}" srcId="{8649B7FC-8E49-BF41-AC06-1D62C548A005}" destId="{77BD97D8-7E63-8A43-BB09-AC3DA2CD19BB}" srcOrd="0" destOrd="0" parTransId="{5191F0F1-67F2-A446-B972-1AFB7A04D61D}" sibTransId="{ADEC4B9A-16BA-2248-9BF1-50CDE66DA019}"/>
    <dgm:cxn modelId="{C4562E7D-1851-6241-8C66-9F779F4F25D6}" srcId="{8649B7FC-8E49-BF41-AC06-1D62C548A005}" destId="{7575DA80-0844-5348-88E4-14B592FC6E4D}" srcOrd="2" destOrd="0" parTransId="{0D5342AC-1D03-5444-A75F-7F9B339B8050}" sibTransId="{7B050653-86A0-4B42-9AB1-A6470552FE0B}"/>
    <dgm:cxn modelId="{BBD31A8B-D401-044F-8E04-55E94CC11562}" type="presOf" srcId="{F88D8058-64BA-7D44-B766-67739C08DB23}" destId="{79A1B076-5355-FB47-BF85-88257CCADF57}" srcOrd="0" destOrd="0" presId="urn:microsoft.com/office/officeart/2005/8/layout/venn3"/>
    <dgm:cxn modelId="{D5E74A9F-D672-0C44-8EB9-B8F524EE4396}" srcId="{8649B7FC-8E49-BF41-AC06-1D62C548A005}" destId="{FBFD2ACB-EC76-BF45-AA21-A3EDBF0CAE8B}" srcOrd="4" destOrd="0" parTransId="{3888A13B-85CE-D242-B073-9CC8BB9B6361}" sibTransId="{EF6D4D95-AB88-BC43-A038-C058A144F07E}"/>
    <dgm:cxn modelId="{90BECFB5-EE8E-F145-A296-DFE3BFDF5C20}" type="presOf" srcId="{7575DA80-0844-5348-88E4-14B592FC6E4D}" destId="{9C68DF83-06A8-AA45-8CC7-FDFAB9D24BDE}" srcOrd="0" destOrd="0" presId="urn:microsoft.com/office/officeart/2005/8/layout/venn3"/>
    <dgm:cxn modelId="{27A343EA-BD55-9549-8AA9-0A249FC14EBB}" type="presOf" srcId="{77BD97D8-7E63-8A43-BB09-AC3DA2CD19BB}" destId="{785B4793-BADA-5E49-87BD-246B86FDE1F6}" srcOrd="0" destOrd="0" presId="urn:microsoft.com/office/officeart/2005/8/layout/venn3"/>
    <dgm:cxn modelId="{A6233DEC-1138-724D-946B-225639B5BB74}" srcId="{8649B7FC-8E49-BF41-AC06-1D62C548A005}" destId="{F88D8058-64BA-7D44-B766-67739C08DB23}" srcOrd="5" destOrd="0" parTransId="{9BDD52BF-671A-0B41-A8FA-31E04C16B5AA}" sibTransId="{7D9B3868-DF41-0C4E-8041-88EE27FB57EE}"/>
    <dgm:cxn modelId="{04DE6DFF-A8FD-2643-8385-0263E4E96438}" type="presOf" srcId="{FBFD2ACB-EC76-BF45-AA21-A3EDBF0CAE8B}" destId="{BCB2A565-DA95-5D47-B921-45AF34C11289}" srcOrd="0" destOrd="0" presId="urn:microsoft.com/office/officeart/2005/8/layout/venn3"/>
    <dgm:cxn modelId="{2538211C-CB01-004C-BDF1-F1DCE97BA9B7}" type="presParOf" srcId="{9010C5F6-8E24-8D49-A563-A39DAECEC77D}" destId="{785B4793-BADA-5E49-87BD-246B86FDE1F6}" srcOrd="0" destOrd="0" presId="urn:microsoft.com/office/officeart/2005/8/layout/venn3"/>
    <dgm:cxn modelId="{7CF60752-BA5C-694C-BF67-E3B40395EB41}" type="presParOf" srcId="{9010C5F6-8E24-8D49-A563-A39DAECEC77D}" destId="{A7194220-E793-FA46-95D8-1D2F531A9E85}" srcOrd="1" destOrd="0" presId="urn:microsoft.com/office/officeart/2005/8/layout/venn3"/>
    <dgm:cxn modelId="{EBD792D7-4DB0-124D-99F5-228ED95AAE7D}" type="presParOf" srcId="{9010C5F6-8E24-8D49-A563-A39DAECEC77D}" destId="{7DC4C84C-BBFB-BD40-8301-4CC18FBEBD76}" srcOrd="2" destOrd="0" presId="urn:microsoft.com/office/officeart/2005/8/layout/venn3"/>
    <dgm:cxn modelId="{EAE9AF93-B22B-C040-81B5-03CA9ED51E8C}" type="presParOf" srcId="{9010C5F6-8E24-8D49-A563-A39DAECEC77D}" destId="{8184A327-E896-864E-9FA4-A9D8B6DEA320}" srcOrd="3" destOrd="0" presId="urn:microsoft.com/office/officeart/2005/8/layout/venn3"/>
    <dgm:cxn modelId="{C8FDBEAA-AA04-764B-86F2-C86A5D2B204F}" type="presParOf" srcId="{9010C5F6-8E24-8D49-A563-A39DAECEC77D}" destId="{9C68DF83-06A8-AA45-8CC7-FDFAB9D24BDE}" srcOrd="4" destOrd="0" presId="urn:microsoft.com/office/officeart/2005/8/layout/venn3"/>
    <dgm:cxn modelId="{960D8B2D-2430-DB46-9D8C-70C9F1C89024}" type="presParOf" srcId="{9010C5F6-8E24-8D49-A563-A39DAECEC77D}" destId="{34E471AD-BB0C-7F4A-9857-7F9E92215B05}" srcOrd="5" destOrd="0" presId="urn:microsoft.com/office/officeart/2005/8/layout/venn3"/>
    <dgm:cxn modelId="{273BE042-1EB5-0B45-A42A-416B96DA0D04}" type="presParOf" srcId="{9010C5F6-8E24-8D49-A563-A39DAECEC77D}" destId="{A4AFB90D-7F55-014B-B754-62F5575DE92E}" srcOrd="6" destOrd="0" presId="urn:microsoft.com/office/officeart/2005/8/layout/venn3"/>
    <dgm:cxn modelId="{D23E1A12-0570-744D-A88C-951396013EF5}" type="presParOf" srcId="{9010C5F6-8E24-8D49-A563-A39DAECEC77D}" destId="{D39DDFF5-72BD-FE42-903F-8774FA9AEB69}" srcOrd="7" destOrd="0" presId="urn:microsoft.com/office/officeart/2005/8/layout/venn3"/>
    <dgm:cxn modelId="{E59F76A8-F755-B44D-AC16-441C34FCCC65}" type="presParOf" srcId="{9010C5F6-8E24-8D49-A563-A39DAECEC77D}" destId="{BCB2A565-DA95-5D47-B921-45AF34C11289}" srcOrd="8" destOrd="0" presId="urn:microsoft.com/office/officeart/2005/8/layout/venn3"/>
    <dgm:cxn modelId="{529FB037-5630-1544-9B97-9897AC633288}" type="presParOf" srcId="{9010C5F6-8E24-8D49-A563-A39DAECEC77D}" destId="{09B43F50-B574-9D43-9F96-359407EBC442}" srcOrd="9" destOrd="0" presId="urn:microsoft.com/office/officeart/2005/8/layout/venn3"/>
    <dgm:cxn modelId="{F59119AF-52D7-BD42-862D-0C0606F4EAF3}" type="presParOf" srcId="{9010C5F6-8E24-8D49-A563-A39DAECEC77D}" destId="{79A1B076-5355-FB47-BF85-88257CCADF57}" srcOrd="1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F25082-A54F-8445-A7AB-13FEE06E8BA9}" type="doc">
      <dgm:prSet loTypeId="urn:microsoft.com/office/officeart/2005/8/layout/chevron2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D5891E51-84AA-664C-91CF-3D6E0BAE694F}">
      <dgm:prSet phldrT="[Texto]"/>
      <dgm:spPr/>
      <dgm:t>
        <a:bodyPr/>
        <a:lstStyle/>
        <a:p>
          <a:r>
            <a:rPr lang="es-ES" dirty="0"/>
            <a:t>1a</a:t>
          </a:r>
        </a:p>
      </dgm:t>
    </dgm:pt>
    <dgm:pt modelId="{9029A91D-5151-DC45-921C-04E34258444A}" type="parTrans" cxnId="{201E1686-7B40-B940-B4C0-A763DCF6DB1A}">
      <dgm:prSet/>
      <dgm:spPr/>
      <dgm:t>
        <a:bodyPr/>
        <a:lstStyle/>
        <a:p>
          <a:endParaRPr lang="es-ES"/>
        </a:p>
      </dgm:t>
    </dgm:pt>
    <dgm:pt modelId="{9A351DBF-46CD-844F-A0A6-2BCCAF581634}" type="sibTrans" cxnId="{201E1686-7B40-B940-B4C0-A763DCF6DB1A}">
      <dgm:prSet/>
      <dgm:spPr/>
      <dgm:t>
        <a:bodyPr/>
        <a:lstStyle/>
        <a:p>
          <a:endParaRPr lang="es-ES"/>
        </a:p>
      </dgm:t>
    </dgm:pt>
    <dgm:pt modelId="{787DB888-DF8E-B04B-ACC2-AA16C1772DCA}">
      <dgm:prSet phldrT="[Texto]"/>
      <dgm:spPr/>
      <dgm:t>
        <a:bodyPr/>
        <a:lstStyle/>
        <a:p>
          <a:r>
            <a:rPr lang="es-ES" dirty="0"/>
            <a:t>Lectura del </a:t>
          </a:r>
          <a:r>
            <a:rPr lang="es-ES" b="1" dirty="0"/>
            <a:t>libro electrónico CORAL </a:t>
          </a:r>
          <a:r>
            <a:rPr lang="es-ES" dirty="0"/>
            <a:t>que presenta las competencias empresariales necesarias para el trabajo por cuenta propia. </a:t>
          </a:r>
        </a:p>
      </dgm:t>
    </dgm:pt>
    <dgm:pt modelId="{F52DC3CA-3DDD-DD46-B201-1FC978FE6C27}" type="parTrans" cxnId="{67BA8533-6D5D-1347-A059-DA75B671CFC9}">
      <dgm:prSet/>
      <dgm:spPr/>
      <dgm:t>
        <a:bodyPr/>
        <a:lstStyle/>
        <a:p>
          <a:endParaRPr lang="es-ES"/>
        </a:p>
      </dgm:t>
    </dgm:pt>
    <dgm:pt modelId="{291A1EA3-EC7C-9C4B-9EC4-8ACC9514AB5E}" type="sibTrans" cxnId="{67BA8533-6D5D-1347-A059-DA75B671CFC9}">
      <dgm:prSet/>
      <dgm:spPr/>
      <dgm:t>
        <a:bodyPr/>
        <a:lstStyle/>
        <a:p>
          <a:endParaRPr lang="es-ES"/>
        </a:p>
      </dgm:t>
    </dgm:pt>
    <dgm:pt modelId="{3F5D8FAE-64FB-F54A-9CEF-C81A8D317ECF}">
      <dgm:prSet phldrT="[Texto]"/>
      <dgm:spPr/>
      <dgm:t>
        <a:bodyPr/>
        <a:lstStyle/>
        <a:p>
          <a:r>
            <a:rPr lang="es-ES" dirty="0"/>
            <a:t>2a</a:t>
          </a:r>
        </a:p>
      </dgm:t>
    </dgm:pt>
    <dgm:pt modelId="{F505AFB8-02CB-1447-885E-3D4EF545E0EC}" type="parTrans" cxnId="{3027644E-DFB2-414E-B8D8-6E931E695CCA}">
      <dgm:prSet/>
      <dgm:spPr/>
      <dgm:t>
        <a:bodyPr/>
        <a:lstStyle/>
        <a:p>
          <a:endParaRPr lang="es-ES"/>
        </a:p>
      </dgm:t>
    </dgm:pt>
    <dgm:pt modelId="{2387FBDC-5E56-8F49-BC06-319E8CFFBCB0}" type="sibTrans" cxnId="{3027644E-DFB2-414E-B8D8-6E931E695CCA}">
      <dgm:prSet/>
      <dgm:spPr/>
      <dgm:t>
        <a:bodyPr/>
        <a:lstStyle/>
        <a:p>
          <a:endParaRPr lang="es-ES"/>
        </a:p>
      </dgm:t>
    </dgm:pt>
    <dgm:pt modelId="{87638060-0840-3D45-A1A4-CEA76668E1F9}">
      <dgm:prSet phldrT="[Texto]"/>
      <dgm:spPr/>
      <dgm:t>
        <a:bodyPr/>
        <a:lstStyle/>
        <a:p>
          <a:r>
            <a:rPr lang="es-ES" b="1" dirty="0"/>
            <a:t>Test online para la </a:t>
          </a:r>
          <a:r>
            <a:rPr lang="es-ES" b="1" dirty="0" err="1"/>
            <a:t>autoevaluación</a:t>
          </a:r>
          <a:r>
            <a:rPr lang="es-ES" b="1" dirty="0"/>
            <a:t> </a:t>
          </a:r>
          <a:r>
            <a:rPr lang="es-ES" dirty="0"/>
            <a:t>de las competencias emprendedoras, creado a partir del modelo ENTRECOMP. Esta actividad permite a los individuos identificar de forma </a:t>
          </a:r>
          <a:r>
            <a:rPr lang="es-ES" dirty="0" err="1"/>
            <a:t>autónoma</a:t>
          </a:r>
          <a:r>
            <a:rPr lang="es-ES" dirty="0"/>
            <a:t> su nivel de emprendimiento: B1, B2 o C1. </a:t>
          </a:r>
          <a:br>
            <a:rPr lang="es-ES" dirty="0"/>
          </a:br>
          <a:endParaRPr lang="es-ES" dirty="0"/>
        </a:p>
      </dgm:t>
    </dgm:pt>
    <dgm:pt modelId="{0847CC26-848B-8F47-AC82-AE88748B8905}" type="parTrans" cxnId="{E5735119-346B-B949-ABF8-95A87EC0A180}">
      <dgm:prSet/>
      <dgm:spPr/>
      <dgm:t>
        <a:bodyPr/>
        <a:lstStyle/>
        <a:p>
          <a:endParaRPr lang="es-ES"/>
        </a:p>
      </dgm:t>
    </dgm:pt>
    <dgm:pt modelId="{4F36E073-042F-A044-8807-1806F5E4F09A}" type="sibTrans" cxnId="{E5735119-346B-B949-ABF8-95A87EC0A180}">
      <dgm:prSet/>
      <dgm:spPr/>
      <dgm:t>
        <a:bodyPr/>
        <a:lstStyle/>
        <a:p>
          <a:endParaRPr lang="es-ES"/>
        </a:p>
      </dgm:t>
    </dgm:pt>
    <dgm:pt modelId="{7F927FA6-7C73-AB4C-91DC-4207682DD579}">
      <dgm:prSet phldrT="[Texto]"/>
      <dgm:spPr/>
      <dgm:t>
        <a:bodyPr/>
        <a:lstStyle/>
        <a:p>
          <a:r>
            <a:rPr lang="es-ES" dirty="0"/>
            <a:t>3a</a:t>
          </a:r>
        </a:p>
      </dgm:t>
    </dgm:pt>
    <dgm:pt modelId="{105E69D6-4D68-2F48-886F-6EC7D65BAAD3}" type="parTrans" cxnId="{555A767A-AB39-0E41-A559-9CB3493FC721}">
      <dgm:prSet/>
      <dgm:spPr/>
      <dgm:t>
        <a:bodyPr/>
        <a:lstStyle/>
        <a:p>
          <a:endParaRPr lang="es-ES"/>
        </a:p>
      </dgm:t>
    </dgm:pt>
    <dgm:pt modelId="{EF1D9422-FB97-B44E-8041-E702DF923F3C}" type="sibTrans" cxnId="{555A767A-AB39-0E41-A559-9CB3493FC721}">
      <dgm:prSet/>
      <dgm:spPr/>
      <dgm:t>
        <a:bodyPr/>
        <a:lstStyle/>
        <a:p>
          <a:endParaRPr lang="es-ES"/>
        </a:p>
      </dgm:t>
    </dgm:pt>
    <dgm:pt modelId="{1F62DE47-A070-C940-A422-935693B0A86E}">
      <dgm:prSet phldrT="[Texto]"/>
      <dgm:spPr/>
      <dgm:t>
        <a:bodyPr/>
        <a:lstStyle/>
        <a:p>
          <a:r>
            <a:rPr lang="es-ES" b="1" dirty="0"/>
            <a:t>Curso Online Masivo y Abierto - MOOC</a:t>
          </a:r>
          <a:r>
            <a:rPr lang="es-ES" dirty="0"/>
            <a:t>, que es la primera parte de la Academia para la </a:t>
          </a:r>
          <a:r>
            <a:rPr lang="es-ES" dirty="0" err="1"/>
            <a:t>creación</a:t>
          </a:r>
          <a:r>
            <a:rPr lang="es-ES" dirty="0"/>
            <a:t> de empresas. Está dividido en tres secciones, </a:t>
          </a:r>
          <a:r>
            <a:rPr lang="es-ES" dirty="0" err="1"/>
            <a:t>según</a:t>
          </a:r>
          <a:r>
            <a:rPr lang="es-ES" dirty="0"/>
            <a:t> el marco de ENTRECOMP. El usuario puede seguir tres niveles de los </a:t>
          </a:r>
          <a:r>
            <a:rPr lang="es-ES" dirty="0" err="1"/>
            <a:t>módulos</a:t>
          </a:r>
          <a:r>
            <a:rPr lang="es-ES" dirty="0"/>
            <a:t>, </a:t>
          </a:r>
          <a:r>
            <a:rPr lang="es-ES" dirty="0" err="1"/>
            <a:t>según</a:t>
          </a:r>
          <a:r>
            <a:rPr lang="es-ES" dirty="0"/>
            <a:t> su nivel autoevaluado: nivel B1 o B2 o C1. </a:t>
          </a:r>
        </a:p>
      </dgm:t>
    </dgm:pt>
    <dgm:pt modelId="{C64027E8-6E19-2A42-AF19-9D6C828337AE}" type="parTrans" cxnId="{6D8B63B0-4FE5-FE4E-80E9-F5D62C447358}">
      <dgm:prSet/>
      <dgm:spPr/>
      <dgm:t>
        <a:bodyPr/>
        <a:lstStyle/>
        <a:p>
          <a:endParaRPr lang="es-ES"/>
        </a:p>
      </dgm:t>
    </dgm:pt>
    <dgm:pt modelId="{B04A0389-9CDF-394A-B21A-3E8351518796}" type="sibTrans" cxnId="{6D8B63B0-4FE5-FE4E-80E9-F5D62C447358}">
      <dgm:prSet/>
      <dgm:spPr/>
      <dgm:t>
        <a:bodyPr/>
        <a:lstStyle/>
        <a:p>
          <a:endParaRPr lang="es-ES"/>
        </a:p>
      </dgm:t>
    </dgm:pt>
    <dgm:pt modelId="{FF470EEB-ED18-C44D-83DE-D52BC6C4361F}">
      <dgm:prSet phldrT="[Texto]"/>
      <dgm:spPr/>
      <dgm:t>
        <a:bodyPr/>
        <a:lstStyle/>
        <a:p>
          <a:r>
            <a:rPr lang="es-ES" dirty="0"/>
            <a:t>4a</a:t>
          </a:r>
        </a:p>
      </dgm:t>
    </dgm:pt>
    <dgm:pt modelId="{DC341E27-26B2-0247-B5E3-6CF9B29C4FB2}" type="parTrans" cxnId="{48ABD17B-5387-A34C-AE7A-5A0EE1F0C08C}">
      <dgm:prSet/>
      <dgm:spPr/>
      <dgm:t>
        <a:bodyPr/>
        <a:lstStyle/>
        <a:p>
          <a:endParaRPr lang="es-ES"/>
        </a:p>
      </dgm:t>
    </dgm:pt>
    <dgm:pt modelId="{9C4FB26E-8AB0-EA4E-9936-35C973EF24F6}" type="sibTrans" cxnId="{48ABD17B-5387-A34C-AE7A-5A0EE1F0C08C}">
      <dgm:prSet/>
      <dgm:spPr/>
      <dgm:t>
        <a:bodyPr/>
        <a:lstStyle/>
        <a:p>
          <a:endParaRPr lang="es-ES"/>
        </a:p>
      </dgm:t>
    </dgm:pt>
    <dgm:pt modelId="{65CFF5EE-6C44-2846-AC53-93E703AA675D}">
      <dgm:prSet/>
      <dgm:spPr/>
      <dgm:t>
        <a:bodyPr/>
        <a:lstStyle/>
        <a:p>
          <a:r>
            <a:rPr lang="es-ES" b="1" dirty="0"/>
            <a:t>Laboratorio de </a:t>
          </a:r>
          <a:r>
            <a:rPr lang="es-ES" b="1" dirty="0" err="1"/>
            <a:t>Start</a:t>
          </a:r>
          <a:r>
            <a:rPr lang="es-ES" b="1" dirty="0"/>
            <a:t>-up</a:t>
          </a:r>
          <a:r>
            <a:rPr lang="es-ES" dirty="0"/>
            <a:t>, la segunda parte de la Academia para la </a:t>
          </a:r>
          <a:r>
            <a:rPr lang="es-ES" dirty="0" err="1"/>
            <a:t>creación</a:t>
          </a:r>
          <a:r>
            <a:rPr lang="es-ES" dirty="0"/>
            <a:t> de empresas. Los Laboratorios tienen la </a:t>
          </a:r>
          <a:r>
            <a:rPr lang="es-ES" dirty="0" err="1"/>
            <a:t>ambición</a:t>
          </a:r>
          <a:r>
            <a:rPr lang="es-ES" dirty="0"/>
            <a:t> de apoyar al usuario en el aumento de su conciencia de las competencias empresariales y </a:t>
          </a:r>
          <a:r>
            <a:rPr lang="es-ES" dirty="0" err="1"/>
            <a:t>cómo</a:t>
          </a:r>
          <a:r>
            <a:rPr lang="es-ES" dirty="0"/>
            <a:t> utilizarlas para el desarrollo de su carrera y o la </a:t>
          </a:r>
          <a:r>
            <a:rPr lang="es-ES" dirty="0" err="1"/>
            <a:t>búsqueda</a:t>
          </a:r>
          <a:r>
            <a:rPr lang="es-ES" dirty="0"/>
            <a:t> de empleo. </a:t>
          </a:r>
        </a:p>
      </dgm:t>
    </dgm:pt>
    <dgm:pt modelId="{22734A43-622C-BB4A-8FD5-F88EB38D853C}" type="parTrans" cxnId="{D7C7B142-FFC8-7147-965E-26F579273D71}">
      <dgm:prSet/>
      <dgm:spPr/>
      <dgm:t>
        <a:bodyPr/>
        <a:lstStyle/>
        <a:p>
          <a:endParaRPr lang="es-ES"/>
        </a:p>
      </dgm:t>
    </dgm:pt>
    <dgm:pt modelId="{CBC6EA6C-7E0D-ED4E-AE62-7FA4B9C84EF2}" type="sibTrans" cxnId="{D7C7B142-FFC8-7147-965E-26F579273D71}">
      <dgm:prSet/>
      <dgm:spPr/>
      <dgm:t>
        <a:bodyPr/>
        <a:lstStyle/>
        <a:p>
          <a:endParaRPr lang="es-ES"/>
        </a:p>
      </dgm:t>
    </dgm:pt>
    <dgm:pt modelId="{21092372-8E4E-814E-8F54-5BAB6059C18C}" type="pres">
      <dgm:prSet presAssocID="{69F25082-A54F-8445-A7AB-13FEE06E8BA9}" presName="linearFlow" presStyleCnt="0">
        <dgm:presLayoutVars>
          <dgm:dir/>
          <dgm:animLvl val="lvl"/>
          <dgm:resizeHandles val="exact"/>
        </dgm:presLayoutVars>
      </dgm:prSet>
      <dgm:spPr/>
    </dgm:pt>
    <dgm:pt modelId="{C3F8F450-002B-7E43-B185-24E0AA7D90B2}" type="pres">
      <dgm:prSet presAssocID="{D5891E51-84AA-664C-91CF-3D6E0BAE694F}" presName="composite" presStyleCnt="0"/>
      <dgm:spPr/>
    </dgm:pt>
    <dgm:pt modelId="{D23BC386-1737-314C-9B04-0CE702903802}" type="pres">
      <dgm:prSet presAssocID="{D5891E51-84AA-664C-91CF-3D6E0BAE694F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FE042811-B13B-0C41-998D-7F9CFF2A70C0}" type="pres">
      <dgm:prSet presAssocID="{D5891E51-84AA-664C-91CF-3D6E0BAE694F}" presName="descendantText" presStyleLbl="alignAcc1" presStyleIdx="0" presStyleCnt="4">
        <dgm:presLayoutVars>
          <dgm:bulletEnabled val="1"/>
        </dgm:presLayoutVars>
      </dgm:prSet>
      <dgm:spPr/>
    </dgm:pt>
    <dgm:pt modelId="{3B6F412E-DDBB-BD4C-9665-A0ED7C65FFCA}" type="pres">
      <dgm:prSet presAssocID="{9A351DBF-46CD-844F-A0A6-2BCCAF581634}" presName="sp" presStyleCnt="0"/>
      <dgm:spPr/>
    </dgm:pt>
    <dgm:pt modelId="{4A6004EE-9CCB-EB46-B52D-4F4D6D619A80}" type="pres">
      <dgm:prSet presAssocID="{3F5D8FAE-64FB-F54A-9CEF-C81A8D317ECF}" presName="composite" presStyleCnt="0"/>
      <dgm:spPr/>
    </dgm:pt>
    <dgm:pt modelId="{C443075A-2EBB-464D-B2FB-E5D7ADB6C44E}" type="pres">
      <dgm:prSet presAssocID="{3F5D8FAE-64FB-F54A-9CEF-C81A8D317ECF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054567AA-6AB1-8F46-931D-E2BA7DD1EFFB}" type="pres">
      <dgm:prSet presAssocID="{3F5D8FAE-64FB-F54A-9CEF-C81A8D317ECF}" presName="descendantText" presStyleLbl="alignAcc1" presStyleIdx="1" presStyleCnt="4">
        <dgm:presLayoutVars>
          <dgm:bulletEnabled val="1"/>
        </dgm:presLayoutVars>
      </dgm:prSet>
      <dgm:spPr/>
    </dgm:pt>
    <dgm:pt modelId="{FEE366A2-9A3C-6B4A-A87A-C09AE62B3B11}" type="pres">
      <dgm:prSet presAssocID="{2387FBDC-5E56-8F49-BC06-319E8CFFBCB0}" presName="sp" presStyleCnt="0"/>
      <dgm:spPr/>
    </dgm:pt>
    <dgm:pt modelId="{1EE066EC-36AD-8C4D-87D5-BC846F325C6E}" type="pres">
      <dgm:prSet presAssocID="{7F927FA6-7C73-AB4C-91DC-4207682DD579}" presName="composite" presStyleCnt="0"/>
      <dgm:spPr/>
    </dgm:pt>
    <dgm:pt modelId="{B992C493-FCA4-5F41-BCB1-0BEC0C9634B2}" type="pres">
      <dgm:prSet presAssocID="{7F927FA6-7C73-AB4C-91DC-4207682DD579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739718DD-DFB5-6947-8FFB-726BDD0C00FB}" type="pres">
      <dgm:prSet presAssocID="{7F927FA6-7C73-AB4C-91DC-4207682DD579}" presName="descendantText" presStyleLbl="alignAcc1" presStyleIdx="2" presStyleCnt="4">
        <dgm:presLayoutVars>
          <dgm:bulletEnabled val="1"/>
        </dgm:presLayoutVars>
      </dgm:prSet>
      <dgm:spPr/>
    </dgm:pt>
    <dgm:pt modelId="{F8DDFFEC-81DB-D143-BE62-15A9005C890E}" type="pres">
      <dgm:prSet presAssocID="{EF1D9422-FB97-B44E-8041-E702DF923F3C}" presName="sp" presStyleCnt="0"/>
      <dgm:spPr/>
    </dgm:pt>
    <dgm:pt modelId="{8376AF25-0240-7A4B-9911-F7F3BA4FCD81}" type="pres">
      <dgm:prSet presAssocID="{FF470EEB-ED18-C44D-83DE-D52BC6C4361F}" presName="composite" presStyleCnt="0"/>
      <dgm:spPr/>
    </dgm:pt>
    <dgm:pt modelId="{5C7BE3F4-A965-1A41-A1F0-8DFBAB346B5A}" type="pres">
      <dgm:prSet presAssocID="{FF470EEB-ED18-C44D-83DE-D52BC6C4361F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7396A124-B177-4D41-B052-A214F1F48A8A}" type="pres">
      <dgm:prSet presAssocID="{FF470EEB-ED18-C44D-83DE-D52BC6C4361F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E5735119-346B-B949-ABF8-95A87EC0A180}" srcId="{3F5D8FAE-64FB-F54A-9CEF-C81A8D317ECF}" destId="{87638060-0840-3D45-A1A4-CEA76668E1F9}" srcOrd="0" destOrd="0" parTransId="{0847CC26-848B-8F47-AC82-AE88748B8905}" sibTransId="{4F36E073-042F-A044-8807-1806F5E4F09A}"/>
    <dgm:cxn modelId="{2C1D6F2F-0F03-9B4A-B74E-31D2B204410E}" type="presOf" srcId="{D5891E51-84AA-664C-91CF-3D6E0BAE694F}" destId="{D23BC386-1737-314C-9B04-0CE702903802}" srcOrd="0" destOrd="0" presId="urn:microsoft.com/office/officeart/2005/8/layout/chevron2"/>
    <dgm:cxn modelId="{67BA8533-6D5D-1347-A059-DA75B671CFC9}" srcId="{D5891E51-84AA-664C-91CF-3D6E0BAE694F}" destId="{787DB888-DF8E-B04B-ACC2-AA16C1772DCA}" srcOrd="0" destOrd="0" parTransId="{F52DC3CA-3DDD-DD46-B201-1FC978FE6C27}" sibTransId="{291A1EA3-EC7C-9C4B-9EC4-8ACC9514AB5E}"/>
    <dgm:cxn modelId="{D7C7B142-FFC8-7147-965E-26F579273D71}" srcId="{FF470EEB-ED18-C44D-83DE-D52BC6C4361F}" destId="{65CFF5EE-6C44-2846-AC53-93E703AA675D}" srcOrd="0" destOrd="0" parTransId="{22734A43-622C-BB4A-8FD5-F88EB38D853C}" sibTransId="{CBC6EA6C-7E0D-ED4E-AE62-7FA4B9C84EF2}"/>
    <dgm:cxn modelId="{3FA57746-F1BE-1C4B-8848-C60295DFEEA3}" type="presOf" srcId="{FF470EEB-ED18-C44D-83DE-D52BC6C4361F}" destId="{5C7BE3F4-A965-1A41-A1F0-8DFBAB346B5A}" srcOrd="0" destOrd="0" presId="urn:microsoft.com/office/officeart/2005/8/layout/chevron2"/>
    <dgm:cxn modelId="{F0991E4A-6460-C445-9839-9FFE7A8FCA10}" type="presOf" srcId="{1F62DE47-A070-C940-A422-935693B0A86E}" destId="{739718DD-DFB5-6947-8FFB-726BDD0C00FB}" srcOrd="0" destOrd="0" presId="urn:microsoft.com/office/officeart/2005/8/layout/chevron2"/>
    <dgm:cxn modelId="{3027644E-DFB2-414E-B8D8-6E931E695CCA}" srcId="{69F25082-A54F-8445-A7AB-13FEE06E8BA9}" destId="{3F5D8FAE-64FB-F54A-9CEF-C81A8D317ECF}" srcOrd="1" destOrd="0" parTransId="{F505AFB8-02CB-1447-885E-3D4EF545E0EC}" sibTransId="{2387FBDC-5E56-8F49-BC06-319E8CFFBCB0}"/>
    <dgm:cxn modelId="{B5CB875E-FBD5-A84F-8D4D-2F22984246E3}" type="presOf" srcId="{3F5D8FAE-64FB-F54A-9CEF-C81A8D317ECF}" destId="{C443075A-2EBB-464D-B2FB-E5D7ADB6C44E}" srcOrd="0" destOrd="0" presId="urn:microsoft.com/office/officeart/2005/8/layout/chevron2"/>
    <dgm:cxn modelId="{555A767A-AB39-0E41-A559-9CB3493FC721}" srcId="{69F25082-A54F-8445-A7AB-13FEE06E8BA9}" destId="{7F927FA6-7C73-AB4C-91DC-4207682DD579}" srcOrd="2" destOrd="0" parTransId="{105E69D6-4D68-2F48-886F-6EC7D65BAAD3}" sibTransId="{EF1D9422-FB97-B44E-8041-E702DF923F3C}"/>
    <dgm:cxn modelId="{48ABD17B-5387-A34C-AE7A-5A0EE1F0C08C}" srcId="{69F25082-A54F-8445-A7AB-13FEE06E8BA9}" destId="{FF470EEB-ED18-C44D-83DE-D52BC6C4361F}" srcOrd="3" destOrd="0" parTransId="{DC341E27-26B2-0247-B5E3-6CF9B29C4FB2}" sibTransId="{9C4FB26E-8AB0-EA4E-9936-35C973EF24F6}"/>
    <dgm:cxn modelId="{78F55B7E-CA25-424E-B342-A9B9AA46284A}" type="presOf" srcId="{69F25082-A54F-8445-A7AB-13FEE06E8BA9}" destId="{21092372-8E4E-814E-8F54-5BAB6059C18C}" srcOrd="0" destOrd="0" presId="urn:microsoft.com/office/officeart/2005/8/layout/chevron2"/>
    <dgm:cxn modelId="{9FA5B77F-B24B-3E42-84BF-CFB515327B03}" type="presOf" srcId="{65CFF5EE-6C44-2846-AC53-93E703AA675D}" destId="{7396A124-B177-4D41-B052-A214F1F48A8A}" srcOrd="0" destOrd="0" presId="urn:microsoft.com/office/officeart/2005/8/layout/chevron2"/>
    <dgm:cxn modelId="{201E1686-7B40-B940-B4C0-A763DCF6DB1A}" srcId="{69F25082-A54F-8445-A7AB-13FEE06E8BA9}" destId="{D5891E51-84AA-664C-91CF-3D6E0BAE694F}" srcOrd="0" destOrd="0" parTransId="{9029A91D-5151-DC45-921C-04E34258444A}" sibTransId="{9A351DBF-46CD-844F-A0A6-2BCCAF581634}"/>
    <dgm:cxn modelId="{3A3A5889-5464-7D46-873D-CFD5FCC08C44}" type="presOf" srcId="{87638060-0840-3D45-A1A4-CEA76668E1F9}" destId="{054567AA-6AB1-8F46-931D-E2BA7DD1EFFB}" srcOrd="0" destOrd="0" presId="urn:microsoft.com/office/officeart/2005/8/layout/chevron2"/>
    <dgm:cxn modelId="{96F66893-B543-E54A-960D-FD0BB150C2B2}" type="presOf" srcId="{7F927FA6-7C73-AB4C-91DC-4207682DD579}" destId="{B992C493-FCA4-5F41-BCB1-0BEC0C9634B2}" srcOrd="0" destOrd="0" presId="urn:microsoft.com/office/officeart/2005/8/layout/chevron2"/>
    <dgm:cxn modelId="{6D8B63B0-4FE5-FE4E-80E9-F5D62C447358}" srcId="{7F927FA6-7C73-AB4C-91DC-4207682DD579}" destId="{1F62DE47-A070-C940-A422-935693B0A86E}" srcOrd="0" destOrd="0" parTransId="{C64027E8-6E19-2A42-AF19-9D6C828337AE}" sibTransId="{B04A0389-9CDF-394A-B21A-3E8351518796}"/>
    <dgm:cxn modelId="{42B19DB5-E810-7F44-9A74-DE2173069447}" type="presOf" srcId="{787DB888-DF8E-B04B-ACC2-AA16C1772DCA}" destId="{FE042811-B13B-0C41-998D-7F9CFF2A70C0}" srcOrd="0" destOrd="0" presId="urn:microsoft.com/office/officeart/2005/8/layout/chevron2"/>
    <dgm:cxn modelId="{FBAE464D-BFA7-AF47-A4E2-D857848D935F}" type="presParOf" srcId="{21092372-8E4E-814E-8F54-5BAB6059C18C}" destId="{C3F8F450-002B-7E43-B185-24E0AA7D90B2}" srcOrd="0" destOrd="0" presId="urn:microsoft.com/office/officeart/2005/8/layout/chevron2"/>
    <dgm:cxn modelId="{FEDA67D0-BC3F-0549-8D82-3CFAE60C47BB}" type="presParOf" srcId="{C3F8F450-002B-7E43-B185-24E0AA7D90B2}" destId="{D23BC386-1737-314C-9B04-0CE702903802}" srcOrd="0" destOrd="0" presId="urn:microsoft.com/office/officeart/2005/8/layout/chevron2"/>
    <dgm:cxn modelId="{72DE18C2-BDCD-8442-94C9-71338843DA9D}" type="presParOf" srcId="{C3F8F450-002B-7E43-B185-24E0AA7D90B2}" destId="{FE042811-B13B-0C41-998D-7F9CFF2A70C0}" srcOrd="1" destOrd="0" presId="urn:microsoft.com/office/officeart/2005/8/layout/chevron2"/>
    <dgm:cxn modelId="{ADDE293A-B02D-384D-A7D5-CB7492F1314B}" type="presParOf" srcId="{21092372-8E4E-814E-8F54-5BAB6059C18C}" destId="{3B6F412E-DDBB-BD4C-9665-A0ED7C65FFCA}" srcOrd="1" destOrd="0" presId="urn:microsoft.com/office/officeart/2005/8/layout/chevron2"/>
    <dgm:cxn modelId="{025D88BE-A6C1-0145-9638-E3E67A6FE105}" type="presParOf" srcId="{21092372-8E4E-814E-8F54-5BAB6059C18C}" destId="{4A6004EE-9CCB-EB46-B52D-4F4D6D619A80}" srcOrd="2" destOrd="0" presId="urn:microsoft.com/office/officeart/2005/8/layout/chevron2"/>
    <dgm:cxn modelId="{C05BDE20-7866-7D45-AD56-88E0DF1917A9}" type="presParOf" srcId="{4A6004EE-9CCB-EB46-B52D-4F4D6D619A80}" destId="{C443075A-2EBB-464D-B2FB-E5D7ADB6C44E}" srcOrd="0" destOrd="0" presId="urn:microsoft.com/office/officeart/2005/8/layout/chevron2"/>
    <dgm:cxn modelId="{CC216BB5-8252-B84C-BCA2-B143429E375D}" type="presParOf" srcId="{4A6004EE-9CCB-EB46-B52D-4F4D6D619A80}" destId="{054567AA-6AB1-8F46-931D-E2BA7DD1EFFB}" srcOrd="1" destOrd="0" presId="urn:microsoft.com/office/officeart/2005/8/layout/chevron2"/>
    <dgm:cxn modelId="{A1046FAD-844B-8A4B-ACF2-D7D5F8EFADC6}" type="presParOf" srcId="{21092372-8E4E-814E-8F54-5BAB6059C18C}" destId="{FEE366A2-9A3C-6B4A-A87A-C09AE62B3B11}" srcOrd="3" destOrd="0" presId="urn:microsoft.com/office/officeart/2005/8/layout/chevron2"/>
    <dgm:cxn modelId="{EF295B9C-4780-0647-94F1-8B6829FC79E9}" type="presParOf" srcId="{21092372-8E4E-814E-8F54-5BAB6059C18C}" destId="{1EE066EC-36AD-8C4D-87D5-BC846F325C6E}" srcOrd="4" destOrd="0" presId="urn:microsoft.com/office/officeart/2005/8/layout/chevron2"/>
    <dgm:cxn modelId="{85E02722-E149-2642-8A7A-38C750A64A47}" type="presParOf" srcId="{1EE066EC-36AD-8C4D-87D5-BC846F325C6E}" destId="{B992C493-FCA4-5F41-BCB1-0BEC0C9634B2}" srcOrd="0" destOrd="0" presId="urn:microsoft.com/office/officeart/2005/8/layout/chevron2"/>
    <dgm:cxn modelId="{F5F4C2A1-5D3D-CC4F-B939-0B024E4FFD2F}" type="presParOf" srcId="{1EE066EC-36AD-8C4D-87D5-BC846F325C6E}" destId="{739718DD-DFB5-6947-8FFB-726BDD0C00FB}" srcOrd="1" destOrd="0" presId="urn:microsoft.com/office/officeart/2005/8/layout/chevron2"/>
    <dgm:cxn modelId="{A50E8593-F02D-0D4B-B26B-029F8939D6D3}" type="presParOf" srcId="{21092372-8E4E-814E-8F54-5BAB6059C18C}" destId="{F8DDFFEC-81DB-D143-BE62-15A9005C890E}" srcOrd="5" destOrd="0" presId="urn:microsoft.com/office/officeart/2005/8/layout/chevron2"/>
    <dgm:cxn modelId="{65F5D0AD-26B3-D740-A36B-5B552E8DA7B5}" type="presParOf" srcId="{21092372-8E4E-814E-8F54-5BAB6059C18C}" destId="{8376AF25-0240-7A4B-9911-F7F3BA4FCD81}" srcOrd="6" destOrd="0" presId="urn:microsoft.com/office/officeart/2005/8/layout/chevron2"/>
    <dgm:cxn modelId="{249BA9AB-6665-434E-9547-78089D0215C3}" type="presParOf" srcId="{8376AF25-0240-7A4B-9911-F7F3BA4FCD81}" destId="{5C7BE3F4-A965-1A41-A1F0-8DFBAB346B5A}" srcOrd="0" destOrd="0" presId="urn:microsoft.com/office/officeart/2005/8/layout/chevron2"/>
    <dgm:cxn modelId="{3AB3E1B2-0D5D-DB40-98EB-668EDFD5D6A9}" type="presParOf" srcId="{8376AF25-0240-7A4B-9911-F7F3BA4FCD81}" destId="{7396A124-B177-4D41-B052-A214F1F48A8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BEAA946-E4DD-4F21-8373-51ADF023147C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A1DBC2B-EC5F-4D02-AD81-E0639748F8E4}">
      <dgm:prSet phldrT="[Text]"/>
      <dgm:spPr/>
      <dgm:t>
        <a:bodyPr/>
        <a:lstStyle/>
        <a:p>
          <a:r>
            <a:rPr lang="es-ES" b="1" dirty="0"/>
            <a:t>CAMPO ENTRECOMP 1: IDEAS Y OPORTUNIDADES </a:t>
          </a:r>
          <a:endParaRPr lang="en-US" dirty="0"/>
        </a:p>
      </dgm:t>
    </dgm:pt>
    <dgm:pt modelId="{ED3DD6DA-F715-420A-BA48-CE2BCC119523}" type="parTrans" cxnId="{0A181897-0091-465E-BDE3-B089EEEBF74A}">
      <dgm:prSet/>
      <dgm:spPr/>
      <dgm:t>
        <a:bodyPr/>
        <a:lstStyle/>
        <a:p>
          <a:endParaRPr lang="en-US"/>
        </a:p>
      </dgm:t>
    </dgm:pt>
    <dgm:pt modelId="{4E0B6985-A1F4-4B0E-A8AE-174CD7216471}" type="sibTrans" cxnId="{0A181897-0091-465E-BDE3-B089EEEBF74A}">
      <dgm:prSet/>
      <dgm:spPr/>
      <dgm:t>
        <a:bodyPr/>
        <a:lstStyle/>
        <a:p>
          <a:endParaRPr lang="en-US"/>
        </a:p>
      </dgm:t>
    </dgm:pt>
    <dgm:pt modelId="{04D65882-D22A-4D96-9EF5-31C5A8770380}">
      <dgm:prSet phldrT="[Text]"/>
      <dgm:spPr/>
      <dgm:t>
        <a:bodyPr/>
        <a:lstStyle/>
        <a:p>
          <a:r>
            <a:rPr lang="es-ES" dirty="0" err="1"/>
            <a:t>Detección</a:t>
          </a:r>
          <a:r>
            <a:rPr lang="es-ES" dirty="0"/>
            <a:t> de oportunidades - Creatividad - </a:t>
          </a:r>
          <a:r>
            <a:rPr lang="es-ES" dirty="0" err="1"/>
            <a:t>Previsión</a:t>
          </a:r>
          <a:r>
            <a:rPr lang="es-ES" dirty="0"/>
            <a:t> - </a:t>
          </a:r>
          <a:r>
            <a:rPr lang="es-ES" dirty="0" err="1"/>
            <a:t>Valoración</a:t>
          </a:r>
          <a:r>
            <a:rPr lang="es-ES" dirty="0"/>
            <a:t> de las ideas - Pensamiento </a:t>
          </a:r>
          <a:r>
            <a:rPr lang="es-ES" dirty="0" err="1"/>
            <a:t>ético</a:t>
          </a:r>
          <a:r>
            <a:rPr lang="es-ES" dirty="0"/>
            <a:t> y sostenible </a:t>
          </a:r>
          <a:endParaRPr lang="en-US" dirty="0"/>
        </a:p>
      </dgm:t>
    </dgm:pt>
    <dgm:pt modelId="{00F13B14-52CD-47D2-87CF-080B4BDB63BB}" type="parTrans" cxnId="{2A9E1453-2086-44AF-8502-F9714385287C}">
      <dgm:prSet/>
      <dgm:spPr/>
      <dgm:t>
        <a:bodyPr/>
        <a:lstStyle/>
        <a:p>
          <a:endParaRPr lang="en-US"/>
        </a:p>
      </dgm:t>
    </dgm:pt>
    <dgm:pt modelId="{5EC1DDFD-207C-44F4-B070-C42F420C2FBE}" type="sibTrans" cxnId="{2A9E1453-2086-44AF-8502-F9714385287C}">
      <dgm:prSet/>
      <dgm:spPr/>
      <dgm:t>
        <a:bodyPr/>
        <a:lstStyle/>
        <a:p>
          <a:endParaRPr lang="en-US"/>
        </a:p>
      </dgm:t>
    </dgm:pt>
    <dgm:pt modelId="{63481242-D853-4272-B3B2-B7A7F106E42A}">
      <dgm:prSet phldrT="[Text]"/>
      <dgm:spPr/>
      <dgm:t>
        <a:bodyPr/>
        <a:lstStyle/>
        <a:p>
          <a:r>
            <a:rPr lang="es-ES" b="1" dirty="0"/>
            <a:t>CAMPO ENTRECOMP 2: RECURSOS </a:t>
          </a:r>
          <a:endParaRPr lang="en-US" dirty="0"/>
        </a:p>
      </dgm:t>
    </dgm:pt>
    <dgm:pt modelId="{53BA90D6-20AC-4A79-A512-C39658417EB7}" type="parTrans" cxnId="{5B2287E4-F44A-409F-BDD8-ECEA63D62152}">
      <dgm:prSet/>
      <dgm:spPr/>
      <dgm:t>
        <a:bodyPr/>
        <a:lstStyle/>
        <a:p>
          <a:endParaRPr lang="en-US"/>
        </a:p>
      </dgm:t>
    </dgm:pt>
    <dgm:pt modelId="{7D9CEA57-F971-4B28-8C10-A8CC69D86CC5}" type="sibTrans" cxnId="{5B2287E4-F44A-409F-BDD8-ECEA63D62152}">
      <dgm:prSet/>
      <dgm:spPr/>
      <dgm:t>
        <a:bodyPr/>
        <a:lstStyle/>
        <a:p>
          <a:endParaRPr lang="en-US"/>
        </a:p>
      </dgm:t>
    </dgm:pt>
    <dgm:pt modelId="{992A671C-224C-495A-9C7D-4F4B6DD6F23C}">
      <dgm:prSet phldrT="[Text]"/>
      <dgm:spPr/>
      <dgm:t>
        <a:bodyPr/>
        <a:lstStyle/>
        <a:p>
          <a:r>
            <a:rPr lang="es-ES" dirty="0"/>
            <a:t>Conocimiento de sí mismo - </a:t>
          </a:r>
          <a:r>
            <a:rPr lang="es-ES" dirty="0" err="1"/>
            <a:t>Motivación</a:t>
          </a:r>
          <a:r>
            <a:rPr lang="es-ES" dirty="0"/>
            <a:t> y perseverancia - </a:t>
          </a:r>
          <a:r>
            <a:rPr lang="es-ES" dirty="0" err="1"/>
            <a:t>Movilización</a:t>
          </a:r>
          <a:r>
            <a:rPr lang="es-ES" dirty="0"/>
            <a:t> de recursos - Conocimientos financieros y </a:t>
          </a:r>
          <a:r>
            <a:rPr lang="es-ES" dirty="0" err="1"/>
            <a:t>económicos</a:t>
          </a:r>
          <a:r>
            <a:rPr lang="es-ES" dirty="0"/>
            <a:t> - </a:t>
          </a:r>
          <a:r>
            <a:rPr lang="es-ES" dirty="0" err="1"/>
            <a:t>Movilización</a:t>
          </a:r>
          <a:r>
            <a:rPr lang="es-ES" dirty="0"/>
            <a:t> de otros </a:t>
          </a:r>
          <a:endParaRPr lang="en-US" dirty="0"/>
        </a:p>
      </dgm:t>
    </dgm:pt>
    <dgm:pt modelId="{4E4F1B6C-3ED4-40D6-89F3-F723538B37D5}" type="parTrans" cxnId="{80DC541B-37A8-49A8-90B0-0E27D1794AD1}">
      <dgm:prSet/>
      <dgm:spPr/>
      <dgm:t>
        <a:bodyPr/>
        <a:lstStyle/>
        <a:p>
          <a:endParaRPr lang="en-US"/>
        </a:p>
      </dgm:t>
    </dgm:pt>
    <dgm:pt modelId="{F2A7573B-12E6-48AA-A405-78C51820A2D6}" type="sibTrans" cxnId="{80DC541B-37A8-49A8-90B0-0E27D1794AD1}">
      <dgm:prSet/>
      <dgm:spPr/>
      <dgm:t>
        <a:bodyPr/>
        <a:lstStyle/>
        <a:p>
          <a:endParaRPr lang="en-US"/>
        </a:p>
      </dgm:t>
    </dgm:pt>
    <dgm:pt modelId="{9F1B84C5-BB1D-40A6-8C27-F348B751CC85}">
      <dgm:prSet phldrT="[Text]"/>
      <dgm:spPr/>
      <dgm:t>
        <a:bodyPr/>
        <a:lstStyle/>
        <a:p>
          <a:r>
            <a:rPr lang="es-ES" b="1" dirty="0"/>
            <a:t>CAMPO ENTRECOMP 3: A LA ACCIÓN </a:t>
          </a:r>
          <a:endParaRPr lang="en-US" dirty="0"/>
        </a:p>
      </dgm:t>
    </dgm:pt>
    <dgm:pt modelId="{3876B38E-8842-48CD-81F9-1C70F5ABF37A}" type="parTrans" cxnId="{09DCA116-9F40-4719-AE03-3197E00ED801}">
      <dgm:prSet/>
      <dgm:spPr/>
      <dgm:t>
        <a:bodyPr/>
        <a:lstStyle/>
        <a:p>
          <a:endParaRPr lang="en-US"/>
        </a:p>
      </dgm:t>
    </dgm:pt>
    <dgm:pt modelId="{E63A0943-611B-4C1A-884B-860430F2E032}" type="sibTrans" cxnId="{09DCA116-9F40-4719-AE03-3197E00ED801}">
      <dgm:prSet/>
      <dgm:spPr/>
      <dgm:t>
        <a:bodyPr/>
        <a:lstStyle/>
        <a:p>
          <a:endParaRPr lang="en-US"/>
        </a:p>
      </dgm:t>
    </dgm:pt>
    <dgm:pt modelId="{7E0C6A53-4464-42AE-93FD-F7623590D331}">
      <dgm:prSet phldrT="[Text]"/>
      <dgm:spPr/>
      <dgm:t>
        <a:bodyPr/>
        <a:lstStyle/>
        <a:p>
          <a:r>
            <a:rPr lang="es-ES" dirty="0"/>
            <a:t>Toma de iniciativas - </a:t>
          </a:r>
          <a:r>
            <a:rPr lang="es-ES" dirty="0" err="1"/>
            <a:t>Planificación</a:t>
          </a:r>
          <a:r>
            <a:rPr lang="es-ES" dirty="0"/>
            <a:t> y </a:t>
          </a:r>
          <a:r>
            <a:rPr lang="es-ES" dirty="0" err="1"/>
            <a:t>gestión</a:t>
          </a:r>
          <a:r>
            <a:rPr lang="es-ES" dirty="0"/>
            <a:t> - Afrontar la incertidumbre - Trabajar con otros - Aprender a </a:t>
          </a:r>
          <a:r>
            <a:rPr lang="es-ES" dirty="0" err="1"/>
            <a:t>través</a:t>
          </a:r>
          <a:r>
            <a:rPr lang="es-ES" dirty="0"/>
            <a:t> de la experiencia </a:t>
          </a:r>
          <a:endParaRPr lang="en-US" dirty="0"/>
        </a:p>
      </dgm:t>
    </dgm:pt>
    <dgm:pt modelId="{20D13F5C-85DD-4262-91E1-E02656288F2E}" type="parTrans" cxnId="{0BA7D041-E4E0-4A67-B12E-FE7B2137CFBE}">
      <dgm:prSet/>
      <dgm:spPr/>
      <dgm:t>
        <a:bodyPr/>
        <a:lstStyle/>
        <a:p>
          <a:endParaRPr lang="en-US"/>
        </a:p>
      </dgm:t>
    </dgm:pt>
    <dgm:pt modelId="{BD5A8A15-2442-44EA-A44A-69E3D35529BA}" type="sibTrans" cxnId="{0BA7D041-E4E0-4A67-B12E-FE7B2137CFBE}">
      <dgm:prSet/>
      <dgm:spPr/>
      <dgm:t>
        <a:bodyPr/>
        <a:lstStyle/>
        <a:p>
          <a:endParaRPr lang="en-US"/>
        </a:p>
      </dgm:t>
    </dgm:pt>
    <dgm:pt modelId="{7913EBF8-CE42-4D84-B4E7-C163ABD523BA}" type="pres">
      <dgm:prSet presAssocID="{7BEAA946-E4DD-4F21-8373-51ADF023147C}" presName="Name0" presStyleCnt="0">
        <dgm:presLayoutVars>
          <dgm:dir/>
          <dgm:animLvl val="lvl"/>
          <dgm:resizeHandles val="exact"/>
        </dgm:presLayoutVars>
      </dgm:prSet>
      <dgm:spPr/>
    </dgm:pt>
    <dgm:pt modelId="{77DEC1F2-3CFE-496E-82CB-A0B5F0F09AE0}" type="pres">
      <dgm:prSet presAssocID="{2A1DBC2B-EC5F-4D02-AD81-E0639748F8E4}" presName="linNode" presStyleCnt="0"/>
      <dgm:spPr/>
    </dgm:pt>
    <dgm:pt modelId="{EAA4A18B-67F7-42DA-BF33-7CC9B41C9E39}" type="pres">
      <dgm:prSet presAssocID="{2A1DBC2B-EC5F-4D02-AD81-E0639748F8E4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57094DE0-9049-4F82-858A-45BD4BB6DB55}" type="pres">
      <dgm:prSet presAssocID="{2A1DBC2B-EC5F-4D02-AD81-E0639748F8E4}" presName="descendantText" presStyleLbl="alignAccFollowNode1" presStyleIdx="0" presStyleCnt="3" custLinFactNeighborX="753" custLinFactNeighborY="2913">
        <dgm:presLayoutVars>
          <dgm:bulletEnabled val="1"/>
        </dgm:presLayoutVars>
      </dgm:prSet>
      <dgm:spPr/>
    </dgm:pt>
    <dgm:pt modelId="{1FB14488-44A5-4787-97F8-D192AD3FB879}" type="pres">
      <dgm:prSet presAssocID="{4E0B6985-A1F4-4B0E-A8AE-174CD7216471}" presName="sp" presStyleCnt="0"/>
      <dgm:spPr/>
    </dgm:pt>
    <dgm:pt modelId="{CF3B3F2C-F412-42CD-8A71-320B8E0F3AD4}" type="pres">
      <dgm:prSet presAssocID="{63481242-D853-4272-B3B2-B7A7F106E42A}" presName="linNode" presStyleCnt="0"/>
      <dgm:spPr/>
    </dgm:pt>
    <dgm:pt modelId="{227A79A0-89B7-422D-8BFC-BA6AA1D154B2}" type="pres">
      <dgm:prSet presAssocID="{63481242-D853-4272-B3B2-B7A7F106E42A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AC2EF4B4-446B-4E62-B845-4CB3B4F58194}" type="pres">
      <dgm:prSet presAssocID="{63481242-D853-4272-B3B2-B7A7F106E42A}" presName="descendantText" presStyleLbl="alignAccFollowNode1" presStyleIdx="1" presStyleCnt="3" custScaleY="131614">
        <dgm:presLayoutVars>
          <dgm:bulletEnabled val="1"/>
        </dgm:presLayoutVars>
      </dgm:prSet>
      <dgm:spPr/>
    </dgm:pt>
    <dgm:pt modelId="{1D5160EF-6947-44DF-8B4E-B85DEE91A854}" type="pres">
      <dgm:prSet presAssocID="{7D9CEA57-F971-4B28-8C10-A8CC69D86CC5}" presName="sp" presStyleCnt="0"/>
      <dgm:spPr/>
    </dgm:pt>
    <dgm:pt modelId="{45C56671-04F7-4568-B5E1-32FBE6FB84A7}" type="pres">
      <dgm:prSet presAssocID="{9F1B84C5-BB1D-40A6-8C27-F348B751CC85}" presName="linNode" presStyleCnt="0"/>
      <dgm:spPr/>
    </dgm:pt>
    <dgm:pt modelId="{AFE792D9-8634-4063-9048-C1EC9727E447}" type="pres">
      <dgm:prSet presAssocID="{9F1B84C5-BB1D-40A6-8C27-F348B751CC85}" presName="parentText" presStyleLbl="node1" presStyleIdx="2" presStyleCnt="3" custLinFactNeighborX="539" custLinFactNeighborY="52">
        <dgm:presLayoutVars>
          <dgm:chMax val="1"/>
          <dgm:bulletEnabled val="1"/>
        </dgm:presLayoutVars>
      </dgm:prSet>
      <dgm:spPr/>
    </dgm:pt>
    <dgm:pt modelId="{660BC15D-4867-4F44-BDA4-ADFFDEA98DCE}" type="pres">
      <dgm:prSet presAssocID="{9F1B84C5-BB1D-40A6-8C27-F348B751CC85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09DCA116-9F40-4719-AE03-3197E00ED801}" srcId="{7BEAA946-E4DD-4F21-8373-51ADF023147C}" destId="{9F1B84C5-BB1D-40A6-8C27-F348B751CC85}" srcOrd="2" destOrd="0" parTransId="{3876B38E-8842-48CD-81F9-1C70F5ABF37A}" sibTransId="{E63A0943-611B-4C1A-884B-860430F2E032}"/>
    <dgm:cxn modelId="{9BB86819-0FB6-4EB3-9445-0F5C3948054E}" type="presOf" srcId="{7E0C6A53-4464-42AE-93FD-F7623590D331}" destId="{660BC15D-4867-4F44-BDA4-ADFFDEA98DCE}" srcOrd="0" destOrd="0" presId="urn:microsoft.com/office/officeart/2005/8/layout/vList5"/>
    <dgm:cxn modelId="{80DC541B-37A8-49A8-90B0-0E27D1794AD1}" srcId="{63481242-D853-4272-B3B2-B7A7F106E42A}" destId="{992A671C-224C-495A-9C7D-4F4B6DD6F23C}" srcOrd="0" destOrd="0" parTransId="{4E4F1B6C-3ED4-40D6-89F3-F723538B37D5}" sibTransId="{F2A7573B-12E6-48AA-A405-78C51820A2D6}"/>
    <dgm:cxn modelId="{F3DCCF36-9478-4BF8-923A-ECDEF52A885F}" type="presOf" srcId="{9F1B84C5-BB1D-40A6-8C27-F348B751CC85}" destId="{AFE792D9-8634-4063-9048-C1EC9727E447}" srcOrd="0" destOrd="0" presId="urn:microsoft.com/office/officeart/2005/8/layout/vList5"/>
    <dgm:cxn modelId="{0BA7D041-E4E0-4A67-B12E-FE7B2137CFBE}" srcId="{9F1B84C5-BB1D-40A6-8C27-F348B751CC85}" destId="{7E0C6A53-4464-42AE-93FD-F7623590D331}" srcOrd="0" destOrd="0" parTransId="{20D13F5C-85DD-4262-91E1-E02656288F2E}" sibTransId="{BD5A8A15-2442-44EA-A44A-69E3D35529BA}"/>
    <dgm:cxn modelId="{C9B1C452-8628-4BFA-8F2D-E105C22D1B8B}" type="presOf" srcId="{992A671C-224C-495A-9C7D-4F4B6DD6F23C}" destId="{AC2EF4B4-446B-4E62-B845-4CB3B4F58194}" srcOrd="0" destOrd="0" presId="urn:microsoft.com/office/officeart/2005/8/layout/vList5"/>
    <dgm:cxn modelId="{2A9E1453-2086-44AF-8502-F9714385287C}" srcId="{2A1DBC2B-EC5F-4D02-AD81-E0639748F8E4}" destId="{04D65882-D22A-4D96-9EF5-31C5A8770380}" srcOrd="0" destOrd="0" parTransId="{00F13B14-52CD-47D2-87CF-080B4BDB63BB}" sibTransId="{5EC1DDFD-207C-44F4-B070-C42F420C2FBE}"/>
    <dgm:cxn modelId="{0A181897-0091-465E-BDE3-B089EEEBF74A}" srcId="{7BEAA946-E4DD-4F21-8373-51ADF023147C}" destId="{2A1DBC2B-EC5F-4D02-AD81-E0639748F8E4}" srcOrd="0" destOrd="0" parTransId="{ED3DD6DA-F715-420A-BA48-CE2BCC119523}" sibTransId="{4E0B6985-A1F4-4B0E-A8AE-174CD7216471}"/>
    <dgm:cxn modelId="{791EA5A3-2A8F-4BF2-B1F4-5073BB2B29E2}" type="presOf" srcId="{2A1DBC2B-EC5F-4D02-AD81-E0639748F8E4}" destId="{EAA4A18B-67F7-42DA-BF33-7CC9B41C9E39}" srcOrd="0" destOrd="0" presId="urn:microsoft.com/office/officeart/2005/8/layout/vList5"/>
    <dgm:cxn modelId="{5B2287E4-F44A-409F-BDD8-ECEA63D62152}" srcId="{7BEAA946-E4DD-4F21-8373-51ADF023147C}" destId="{63481242-D853-4272-B3B2-B7A7F106E42A}" srcOrd="1" destOrd="0" parTransId="{53BA90D6-20AC-4A79-A512-C39658417EB7}" sibTransId="{7D9CEA57-F971-4B28-8C10-A8CC69D86CC5}"/>
    <dgm:cxn modelId="{F5BEE9F1-34B9-4F6F-AF6E-41C402EC7AC9}" type="presOf" srcId="{7BEAA946-E4DD-4F21-8373-51ADF023147C}" destId="{7913EBF8-CE42-4D84-B4E7-C163ABD523BA}" srcOrd="0" destOrd="0" presId="urn:microsoft.com/office/officeart/2005/8/layout/vList5"/>
    <dgm:cxn modelId="{513BDFF4-000D-4133-A933-D7D725565831}" type="presOf" srcId="{63481242-D853-4272-B3B2-B7A7F106E42A}" destId="{227A79A0-89B7-422D-8BFC-BA6AA1D154B2}" srcOrd="0" destOrd="0" presId="urn:microsoft.com/office/officeart/2005/8/layout/vList5"/>
    <dgm:cxn modelId="{32CBDBFC-6ADC-4AED-80FD-59A388AA9933}" type="presOf" srcId="{04D65882-D22A-4D96-9EF5-31C5A8770380}" destId="{57094DE0-9049-4F82-858A-45BD4BB6DB55}" srcOrd="0" destOrd="0" presId="urn:microsoft.com/office/officeart/2005/8/layout/vList5"/>
    <dgm:cxn modelId="{423525D4-A825-4F2B-9693-0BC18BD27D9D}" type="presParOf" srcId="{7913EBF8-CE42-4D84-B4E7-C163ABD523BA}" destId="{77DEC1F2-3CFE-496E-82CB-A0B5F0F09AE0}" srcOrd="0" destOrd="0" presId="urn:microsoft.com/office/officeart/2005/8/layout/vList5"/>
    <dgm:cxn modelId="{4940ADE6-E485-479E-9B80-E181099F7C7A}" type="presParOf" srcId="{77DEC1F2-3CFE-496E-82CB-A0B5F0F09AE0}" destId="{EAA4A18B-67F7-42DA-BF33-7CC9B41C9E39}" srcOrd="0" destOrd="0" presId="urn:microsoft.com/office/officeart/2005/8/layout/vList5"/>
    <dgm:cxn modelId="{E588FBFC-C695-498F-BEB8-DF4B55AE9FF3}" type="presParOf" srcId="{77DEC1F2-3CFE-496E-82CB-A0B5F0F09AE0}" destId="{57094DE0-9049-4F82-858A-45BD4BB6DB55}" srcOrd="1" destOrd="0" presId="urn:microsoft.com/office/officeart/2005/8/layout/vList5"/>
    <dgm:cxn modelId="{099136EF-F5CF-4478-8E66-AE9EFB7F08A1}" type="presParOf" srcId="{7913EBF8-CE42-4D84-B4E7-C163ABD523BA}" destId="{1FB14488-44A5-4787-97F8-D192AD3FB879}" srcOrd="1" destOrd="0" presId="urn:microsoft.com/office/officeart/2005/8/layout/vList5"/>
    <dgm:cxn modelId="{5B6DDB65-888F-4A69-BA07-D7673EB59CAE}" type="presParOf" srcId="{7913EBF8-CE42-4D84-B4E7-C163ABD523BA}" destId="{CF3B3F2C-F412-42CD-8A71-320B8E0F3AD4}" srcOrd="2" destOrd="0" presId="urn:microsoft.com/office/officeart/2005/8/layout/vList5"/>
    <dgm:cxn modelId="{88D1C9E8-B541-42C1-89B0-584E7D2B6AC4}" type="presParOf" srcId="{CF3B3F2C-F412-42CD-8A71-320B8E0F3AD4}" destId="{227A79A0-89B7-422D-8BFC-BA6AA1D154B2}" srcOrd="0" destOrd="0" presId="urn:microsoft.com/office/officeart/2005/8/layout/vList5"/>
    <dgm:cxn modelId="{CB8A078C-9D61-4C60-8E07-803E12E00763}" type="presParOf" srcId="{CF3B3F2C-F412-42CD-8A71-320B8E0F3AD4}" destId="{AC2EF4B4-446B-4E62-B845-4CB3B4F58194}" srcOrd="1" destOrd="0" presId="urn:microsoft.com/office/officeart/2005/8/layout/vList5"/>
    <dgm:cxn modelId="{3D4C0E7F-5445-4B8C-B3F0-6D2038A8CAA4}" type="presParOf" srcId="{7913EBF8-CE42-4D84-B4E7-C163ABD523BA}" destId="{1D5160EF-6947-44DF-8B4E-B85DEE91A854}" srcOrd="3" destOrd="0" presId="urn:microsoft.com/office/officeart/2005/8/layout/vList5"/>
    <dgm:cxn modelId="{E02156C7-F180-42A2-A9F3-0860DA190ED7}" type="presParOf" srcId="{7913EBF8-CE42-4D84-B4E7-C163ABD523BA}" destId="{45C56671-04F7-4568-B5E1-32FBE6FB84A7}" srcOrd="4" destOrd="0" presId="urn:microsoft.com/office/officeart/2005/8/layout/vList5"/>
    <dgm:cxn modelId="{64614086-480A-4707-83ED-829D5722AE02}" type="presParOf" srcId="{45C56671-04F7-4568-B5E1-32FBE6FB84A7}" destId="{AFE792D9-8634-4063-9048-C1EC9727E447}" srcOrd="0" destOrd="0" presId="urn:microsoft.com/office/officeart/2005/8/layout/vList5"/>
    <dgm:cxn modelId="{186C32FA-744C-45E6-BE1D-53B3BF99ED21}" type="presParOf" srcId="{45C56671-04F7-4568-B5E1-32FBE6FB84A7}" destId="{660BC15D-4867-4F44-BDA4-ADFFDEA98DC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69D817B-A4F3-4D23-AC33-593873B679C4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7FC8EE8-A2BF-4E73-B157-0C852C1D3415}">
      <dgm:prSet phldrT="[Text]"/>
      <dgm:spPr/>
      <dgm:t>
        <a:bodyPr/>
        <a:lstStyle/>
        <a:p>
          <a:r>
            <a:rPr lang="es-ES" dirty="0"/>
            <a:t>Los participantes que quieran comprobar su nivel de competencia empresarial </a:t>
          </a:r>
          <a:r>
            <a:rPr lang="es-ES" dirty="0" err="1"/>
            <a:t>podrán</a:t>
          </a:r>
          <a:r>
            <a:rPr lang="es-ES" dirty="0"/>
            <a:t> acceder al test de autoevaluación, cuyo enlace se encuentra en la página web de CORAL: </a:t>
          </a:r>
        </a:p>
        <a:p>
          <a:r>
            <a:rPr lang="es-ES" dirty="0">
              <a:hlinkClick xmlns:r="http://schemas.openxmlformats.org/officeDocument/2006/relationships" r:id="rId1"/>
            </a:rPr>
            <a:t>https://coral.erasmus.site/es/self-assessment/</a:t>
          </a:r>
          <a:endParaRPr lang="es-ES" dirty="0"/>
        </a:p>
        <a:p>
          <a:endParaRPr lang="en-US" dirty="0"/>
        </a:p>
      </dgm:t>
    </dgm:pt>
    <dgm:pt modelId="{7736E4D4-C530-4C11-B0EB-D593CC6A7D3C}" type="parTrans" cxnId="{DB3912BF-BBF3-4231-9855-96CCAE873D53}">
      <dgm:prSet/>
      <dgm:spPr/>
      <dgm:t>
        <a:bodyPr/>
        <a:lstStyle/>
        <a:p>
          <a:endParaRPr lang="en-US"/>
        </a:p>
      </dgm:t>
    </dgm:pt>
    <dgm:pt modelId="{7208567B-ECE3-4C33-8377-5CC385594211}" type="sibTrans" cxnId="{DB3912BF-BBF3-4231-9855-96CCAE873D53}">
      <dgm:prSet/>
      <dgm:spPr/>
      <dgm:t>
        <a:bodyPr/>
        <a:lstStyle/>
        <a:p>
          <a:endParaRPr lang="en-US"/>
        </a:p>
      </dgm:t>
    </dgm:pt>
    <dgm:pt modelId="{FCCA1E20-3CA3-304F-AA09-9D7D08B4094C}">
      <dgm:prSet phldrT="[Text]"/>
      <dgm:spPr/>
      <dgm:t>
        <a:bodyPr/>
        <a:lstStyle/>
        <a:p>
          <a:r>
            <a:rPr lang="es-ES" dirty="0"/>
            <a:t>El MOOC está dividido en tres campos: "ideas y oportunidades", "recursos" y "en acción". Cada campo consta de 5 conferencias en las que se tratan las competencias empresariales pertenecientes al campo. </a:t>
          </a:r>
          <a:endParaRPr lang="en-US" dirty="0"/>
        </a:p>
      </dgm:t>
    </dgm:pt>
    <dgm:pt modelId="{1E6A8285-2BB2-D144-B2C1-2651F480E313}" type="parTrans" cxnId="{8BCF0EA2-779B-A743-BCC3-C94331F96A74}">
      <dgm:prSet/>
      <dgm:spPr/>
      <dgm:t>
        <a:bodyPr/>
        <a:lstStyle/>
        <a:p>
          <a:endParaRPr lang="es-ES"/>
        </a:p>
      </dgm:t>
    </dgm:pt>
    <dgm:pt modelId="{F43D25A8-BDEE-2C4F-A521-DA3E84EECAFA}" type="sibTrans" cxnId="{8BCF0EA2-779B-A743-BCC3-C94331F96A74}">
      <dgm:prSet/>
      <dgm:spPr/>
      <dgm:t>
        <a:bodyPr/>
        <a:lstStyle/>
        <a:p>
          <a:endParaRPr lang="es-ES"/>
        </a:p>
      </dgm:t>
    </dgm:pt>
    <dgm:pt modelId="{81EA4C2B-DFFC-F64E-9A8B-3BE6B0BA57D7}">
      <dgm:prSet phldrT="[Text]"/>
      <dgm:spPr/>
      <dgm:t>
        <a:bodyPr/>
        <a:lstStyle/>
        <a:p>
          <a:r>
            <a:rPr lang="es-ES" dirty="0"/>
            <a:t>En función del resultado del test de autoevaluación, los participantes eligen uno de los niveles propuestos en el MOOC: B1 - B2 - C1. </a:t>
          </a:r>
          <a:endParaRPr lang="en-US" dirty="0"/>
        </a:p>
      </dgm:t>
    </dgm:pt>
    <dgm:pt modelId="{9B8CF055-E584-1F41-9046-F0732CFEBC9D}" type="parTrans" cxnId="{05B3F4E7-504C-0647-91F2-46D351B7490A}">
      <dgm:prSet/>
      <dgm:spPr/>
      <dgm:t>
        <a:bodyPr/>
        <a:lstStyle/>
        <a:p>
          <a:endParaRPr lang="es-ES"/>
        </a:p>
      </dgm:t>
    </dgm:pt>
    <dgm:pt modelId="{D59D531A-427C-8740-A5DC-95A8A5DB3C01}" type="sibTrans" cxnId="{05B3F4E7-504C-0647-91F2-46D351B7490A}">
      <dgm:prSet/>
      <dgm:spPr/>
      <dgm:t>
        <a:bodyPr/>
        <a:lstStyle/>
        <a:p>
          <a:endParaRPr lang="es-ES"/>
        </a:p>
      </dgm:t>
    </dgm:pt>
    <dgm:pt modelId="{0F6669FC-C52D-8F49-BB37-D3F508B19179}" type="pres">
      <dgm:prSet presAssocID="{469D817B-A4F3-4D23-AC33-593873B679C4}" presName="diagram" presStyleCnt="0">
        <dgm:presLayoutVars>
          <dgm:dir/>
          <dgm:resizeHandles val="exact"/>
        </dgm:presLayoutVars>
      </dgm:prSet>
      <dgm:spPr/>
    </dgm:pt>
    <dgm:pt modelId="{D867C33F-2E51-9D42-A70B-15F10A0F22EA}" type="pres">
      <dgm:prSet presAssocID="{B7FC8EE8-A2BF-4E73-B157-0C852C1D3415}" presName="node" presStyleLbl="node1" presStyleIdx="0" presStyleCnt="3" custScaleX="127027" custScaleY="107018">
        <dgm:presLayoutVars>
          <dgm:bulletEnabled val="1"/>
        </dgm:presLayoutVars>
      </dgm:prSet>
      <dgm:spPr/>
    </dgm:pt>
    <dgm:pt modelId="{AC1A54D0-3DA6-0A42-813B-3136E7A52B20}" type="pres">
      <dgm:prSet presAssocID="{7208567B-ECE3-4C33-8377-5CC385594211}" presName="sibTrans" presStyleCnt="0"/>
      <dgm:spPr/>
    </dgm:pt>
    <dgm:pt modelId="{204C8510-E110-304A-B4B3-373E653EA6EB}" type="pres">
      <dgm:prSet presAssocID="{FCCA1E20-3CA3-304F-AA09-9D7D08B4094C}" presName="node" presStyleLbl="node1" presStyleIdx="1" presStyleCnt="3" custScaleX="127027" custScaleY="107018">
        <dgm:presLayoutVars>
          <dgm:bulletEnabled val="1"/>
        </dgm:presLayoutVars>
      </dgm:prSet>
      <dgm:spPr/>
    </dgm:pt>
    <dgm:pt modelId="{3255526B-AD8C-3F4C-AA48-525812EED4BB}" type="pres">
      <dgm:prSet presAssocID="{F43D25A8-BDEE-2C4F-A521-DA3E84EECAFA}" presName="sibTrans" presStyleCnt="0"/>
      <dgm:spPr/>
    </dgm:pt>
    <dgm:pt modelId="{D7738A81-C087-8B4D-B66C-E6F0E47D3E5A}" type="pres">
      <dgm:prSet presAssocID="{81EA4C2B-DFFC-F64E-9A8B-3BE6B0BA57D7}" presName="node" presStyleLbl="node1" presStyleIdx="2" presStyleCnt="3" custScaleX="127027" custScaleY="107018">
        <dgm:presLayoutVars>
          <dgm:bulletEnabled val="1"/>
        </dgm:presLayoutVars>
      </dgm:prSet>
      <dgm:spPr/>
    </dgm:pt>
  </dgm:ptLst>
  <dgm:cxnLst>
    <dgm:cxn modelId="{E6255513-E788-BA49-A90F-0B91870548BB}" type="presOf" srcId="{469D817B-A4F3-4D23-AC33-593873B679C4}" destId="{0F6669FC-C52D-8F49-BB37-D3F508B19179}" srcOrd="0" destOrd="0" presId="urn:microsoft.com/office/officeart/2005/8/layout/default"/>
    <dgm:cxn modelId="{60856323-4BFD-3144-9702-A912CB1F2245}" type="presOf" srcId="{FCCA1E20-3CA3-304F-AA09-9D7D08B4094C}" destId="{204C8510-E110-304A-B4B3-373E653EA6EB}" srcOrd="0" destOrd="0" presId="urn:microsoft.com/office/officeart/2005/8/layout/default"/>
    <dgm:cxn modelId="{C69A0187-3902-8B4C-8CDB-83689DABDCD0}" type="presOf" srcId="{81EA4C2B-DFFC-F64E-9A8B-3BE6B0BA57D7}" destId="{D7738A81-C087-8B4D-B66C-E6F0E47D3E5A}" srcOrd="0" destOrd="0" presId="urn:microsoft.com/office/officeart/2005/8/layout/default"/>
    <dgm:cxn modelId="{8BCF0EA2-779B-A743-BCC3-C94331F96A74}" srcId="{469D817B-A4F3-4D23-AC33-593873B679C4}" destId="{FCCA1E20-3CA3-304F-AA09-9D7D08B4094C}" srcOrd="1" destOrd="0" parTransId="{1E6A8285-2BB2-D144-B2C1-2651F480E313}" sibTransId="{F43D25A8-BDEE-2C4F-A521-DA3E84EECAFA}"/>
    <dgm:cxn modelId="{DB3912BF-BBF3-4231-9855-96CCAE873D53}" srcId="{469D817B-A4F3-4D23-AC33-593873B679C4}" destId="{B7FC8EE8-A2BF-4E73-B157-0C852C1D3415}" srcOrd="0" destOrd="0" parTransId="{7736E4D4-C530-4C11-B0EB-D593CC6A7D3C}" sibTransId="{7208567B-ECE3-4C33-8377-5CC385594211}"/>
    <dgm:cxn modelId="{BDB5BCC9-22D5-624B-AAF3-E01F709D330D}" type="presOf" srcId="{B7FC8EE8-A2BF-4E73-B157-0C852C1D3415}" destId="{D867C33F-2E51-9D42-A70B-15F10A0F22EA}" srcOrd="0" destOrd="0" presId="urn:microsoft.com/office/officeart/2005/8/layout/default"/>
    <dgm:cxn modelId="{05B3F4E7-504C-0647-91F2-46D351B7490A}" srcId="{469D817B-A4F3-4D23-AC33-593873B679C4}" destId="{81EA4C2B-DFFC-F64E-9A8B-3BE6B0BA57D7}" srcOrd="2" destOrd="0" parTransId="{9B8CF055-E584-1F41-9046-F0732CFEBC9D}" sibTransId="{D59D531A-427C-8740-A5DC-95A8A5DB3C01}"/>
    <dgm:cxn modelId="{6C8FC919-EF14-5647-9B27-35C5BF6E8295}" type="presParOf" srcId="{0F6669FC-C52D-8F49-BB37-D3F508B19179}" destId="{D867C33F-2E51-9D42-A70B-15F10A0F22EA}" srcOrd="0" destOrd="0" presId="urn:microsoft.com/office/officeart/2005/8/layout/default"/>
    <dgm:cxn modelId="{37ED36F0-1656-2D44-9E3D-93544E3477BE}" type="presParOf" srcId="{0F6669FC-C52D-8F49-BB37-D3F508B19179}" destId="{AC1A54D0-3DA6-0A42-813B-3136E7A52B20}" srcOrd="1" destOrd="0" presId="urn:microsoft.com/office/officeart/2005/8/layout/default"/>
    <dgm:cxn modelId="{16CD9D3B-FF0B-5741-80B1-619B4CB393B1}" type="presParOf" srcId="{0F6669FC-C52D-8F49-BB37-D3F508B19179}" destId="{204C8510-E110-304A-B4B3-373E653EA6EB}" srcOrd="2" destOrd="0" presId="urn:microsoft.com/office/officeart/2005/8/layout/default"/>
    <dgm:cxn modelId="{62EC2E75-B42B-9448-BCFD-EE1703BE1115}" type="presParOf" srcId="{0F6669FC-C52D-8F49-BB37-D3F508B19179}" destId="{3255526B-AD8C-3F4C-AA48-525812EED4BB}" srcOrd="3" destOrd="0" presId="urn:microsoft.com/office/officeart/2005/8/layout/default"/>
    <dgm:cxn modelId="{5E61A82E-316D-C34F-A297-2F303D7A0269}" type="presParOf" srcId="{0F6669FC-C52D-8F49-BB37-D3F508B19179}" destId="{D7738A81-C087-8B4D-B66C-E6F0E47D3E5A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82720AC-CD64-7048-87F4-2CB14C6552E6}" type="doc">
      <dgm:prSet loTypeId="urn:microsoft.com/office/officeart/2008/layout/LinedLis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s-ES"/>
        </a:p>
      </dgm:t>
    </dgm:pt>
    <dgm:pt modelId="{B551C923-16B1-8E42-941B-38FDA7A2AAFA}">
      <dgm:prSet phldrT="[Texto]"/>
      <dgm:spPr/>
      <dgm:t>
        <a:bodyPr/>
        <a:lstStyle/>
        <a:p>
          <a:r>
            <a:rPr lang="es-ES" b="1" i="1" dirty="0">
              <a:solidFill>
                <a:schemeClr val="accent2">
                  <a:lumMod val="75000"/>
                </a:schemeClr>
              </a:solidFill>
            </a:rPr>
            <a:t>Laboratorios de </a:t>
          </a:r>
          <a:r>
            <a:rPr lang="es-ES" b="1" i="1" dirty="0" err="1">
              <a:solidFill>
                <a:schemeClr val="accent2">
                  <a:lumMod val="75000"/>
                </a:schemeClr>
              </a:solidFill>
            </a:rPr>
            <a:t>Start</a:t>
          </a:r>
          <a:r>
            <a:rPr lang="es-ES" b="1" i="1" dirty="0">
              <a:solidFill>
                <a:schemeClr val="accent2">
                  <a:lumMod val="75000"/>
                </a:schemeClr>
              </a:solidFill>
            </a:rPr>
            <a:t>-up</a:t>
          </a:r>
        </a:p>
      </dgm:t>
    </dgm:pt>
    <dgm:pt modelId="{DDFE1B38-D456-8A49-810B-09A001948E5F}" type="parTrans" cxnId="{14C7E1A3-5F77-ED4C-A82B-B6E9E217EC12}">
      <dgm:prSet/>
      <dgm:spPr/>
      <dgm:t>
        <a:bodyPr/>
        <a:lstStyle/>
        <a:p>
          <a:endParaRPr lang="es-ES"/>
        </a:p>
      </dgm:t>
    </dgm:pt>
    <dgm:pt modelId="{EA528636-24E3-F541-840D-5F12ACDEC68C}" type="sibTrans" cxnId="{14C7E1A3-5F77-ED4C-A82B-B6E9E217EC12}">
      <dgm:prSet/>
      <dgm:spPr/>
      <dgm:t>
        <a:bodyPr/>
        <a:lstStyle/>
        <a:p>
          <a:endParaRPr lang="es-ES"/>
        </a:p>
      </dgm:t>
    </dgm:pt>
    <dgm:pt modelId="{8EED31FA-11FC-B94F-9F84-D6536CBF7BCA}">
      <dgm:prSet phldrT="[Texto]"/>
      <dgm:spPr/>
      <dgm:t>
        <a:bodyPr/>
        <a:lstStyle/>
        <a:p>
          <a:r>
            <a:rPr lang="es-ES" dirty="0"/>
            <a:t>Pueden realizarse de forma presencial o en línea</a:t>
          </a:r>
        </a:p>
      </dgm:t>
    </dgm:pt>
    <dgm:pt modelId="{8956199C-12BC-7C4C-B9D1-805D8F828C76}" type="parTrans" cxnId="{E4647A09-98AC-114E-80E8-0C2BE4C0FAB8}">
      <dgm:prSet/>
      <dgm:spPr/>
      <dgm:t>
        <a:bodyPr/>
        <a:lstStyle/>
        <a:p>
          <a:endParaRPr lang="es-ES"/>
        </a:p>
      </dgm:t>
    </dgm:pt>
    <dgm:pt modelId="{BE629BE9-866D-2F4E-9940-204FF7CA29FB}" type="sibTrans" cxnId="{E4647A09-98AC-114E-80E8-0C2BE4C0FAB8}">
      <dgm:prSet/>
      <dgm:spPr/>
      <dgm:t>
        <a:bodyPr/>
        <a:lstStyle/>
        <a:p>
          <a:endParaRPr lang="es-ES"/>
        </a:p>
      </dgm:t>
    </dgm:pt>
    <dgm:pt modelId="{66C0255B-C20F-3441-820A-21F9B68286DA}">
      <dgm:prSet phldrT="[Texto]"/>
      <dgm:spPr/>
      <dgm:t>
        <a:bodyPr/>
        <a:lstStyle/>
        <a:p>
          <a:r>
            <a:rPr lang="es-ES"/>
            <a:t>Pueden </a:t>
          </a:r>
          <a:r>
            <a:rPr lang="es-ES" dirty="0"/>
            <a:t>realizarse de forma individual o en grupos en los que las capacidades de los participantes son bastante </a:t>
          </a:r>
          <a:r>
            <a:rPr lang="es-ES" dirty="0" err="1"/>
            <a:t>homogéneas</a:t>
          </a:r>
          <a:r>
            <a:rPr lang="es-ES" dirty="0"/>
            <a:t>. </a:t>
          </a:r>
        </a:p>
      </dgm:t>
    </dgm:pt>
    <dgm:pt modelId="{1D12CC73-3296-294F-9A2A-373CCC55E2A4}" type="parTrans" cxnId="{3D4BCA35-507D-1842-B0C8-929F66C0D03F}">
      <dgm:prSet/>
      <dgm:spPr/>
      <dgm:t>
        <a:bodyPr/>
        <a:lstStyle/>
        <a:p>
          <a:endParaRPr lang="es-ES"/>
        </a:p>
      </dgm:t>
    </dgm:pt>
    <dgm:pt modelId="{B1D6D913-325B-3D4A-816A-57F3D1CA4551}" type="sibTrans" cxnId="{3D4BCA35-507D-1842-B0C8-929F66C0D03F}">
      <dgm:prSet/>
      <dgm:spPr/>
      <dgm:t>
        <a:bodyPr/>
        <a:lstStyle/>
        <a:p>
          <a:endParaRPr lang="es-ES"/>
        </a:p>
      </dgm:t>
    </dgm:pt>
    <dgm:pt modelId="{6BB762EC-6C44-D04F-8107-4784F1732151}">
      <dgm:prSet phldrT="[Texto]"/>
      <dgm:spPr/>
      <dgm:t>
        <a:bodyPr/>
        <a:lstStyle/>
        <a:p>
          <a:r>
            <a:rPr lang="es-ES" b="1" dirty="0"/>
            <a:t>Se dedicará un laboratorio a cada una de las tres </a:t>
          </a:r>
          <a:r>
            <a:rPr lang="es-ES" b="1" dirty="0" err="1"/>
            <a:t>áreas</a:t>
          </a:r>
          <a:r>
            <a:rPr lang="es-ES" b="1" dirty="0"/>
            <a:t> </a:t>
          </a:r>
          <a:r>
            <a:rPr lang="es-ES" b="1" dirty="0" err="1"/>
            <a:t>temáticas</a:t>
          </a:r>
          <a:r>
            <a:rPr lang="es-ES" b="1" dirty="0"/>
            <a:t> de competencias del marco </a:t>
          </a:r>
          <a:r>
            <a:rPr lang="es-ES" b="1" dirty="0" err="1"/>
            <a:t>EntreComp</a:t>
          </a:r>
          <a:r>
            <a:rPr lang="es-ES" b="1" dirty="0"/>
            <a:t>. </a:t>
          </a:r>
          <a:endParaRPr lang="es-ES" dirty="0"/>
        </a:p>
      </dgm:t>
    </dgm:pt>
    <dgm:pt modelId="{D8273123-5F9B-1C4D-B91D-7882EC8C2845}" type="parTrans" cxnId="{DC1637BE-ABFE-0A49-AFA0-284B2286D6EF}">
      <dgm:prSet/>
      <dgm:spPr/>
      <dgm:t>
        <a:bodyPr/>
        <a:lstStyle/>
        <a:p>
          <a:endParaRPr lang="es-ES"/>
        </a:p>
      </dgm:t>
    </dgm:pt>
    <dgm:pt modelId="{79D65057-D5F9-5E4C-86A5-F555150B0EAC}" type="sibTrans" cxnId="{DC1637BE-ABFE-0A49-AFA0-284B2286D6EF}">
      <dgm:prSet/>
      <dgm:spPr/>
      <dgm:t>
        <a:bodyPr/>
        <a:lstStyle/>
        <a:p>
          <a:endParaRPr lang="es-ES"/>
        </a:p>
      </dgm:t>
    </dgm:pt>
    <dgm:pt modelId="{AC19E69B-F25B-C842-ACC6-24242D896055}">
      <dgm:prSet/>
      <dgm:spPr/>
      <dgm:t>
        <a:bodyPr/>
        <a:lstStyle/>
        <a:p>
          <a:r>
            <a:rPr lang="es-ES" dirty="0"/>
            <a:t>Se sugiere una </a:t>
          </a:r>
          <a:r>
            <a:rPr lang="es-ES" dirty="0" err="1"/>
            <a:t>duración</a:t>
          </a:r>
          <a:r>
            <a:rPr lang="es-ES" dirty="0"/>
            <a:t> media de aproximadamente 2 horas por </a:t>
          </a:r>
          <a:r>
            <a:rPr lang="es-ES" dirty="0" err="1"/>
            <a:t>área</a:t>
          </a:r>
          <a:r>
            <a:rPr lang="es-ES" dirty="0"/>
            <a:t> </a:t>
          </a:r>
          <a:r>
            <a:rPr lang="es-ES" dirty="0" err="1"/>
            <a:t>temática</a:t>
          </a:r>
          <a:r>
            <a:rPr lang="es-ES" dirty="0"/>
            <a:t>, para una </a:t>
          </a:r>
          <a:r>
            <a:rPr lang="es-ES" dirty="0" err="1"/>
            <a:t>duración</a:t>
          </a:r>
          <a:r>
            <a:rPr lang="es-ES" dirty="0"/>
            <a:t> global sincronizada o presencial de 6 horas. </a:t>
          </a:r>
        </a:p>
      </dgm:t>
    </dgm:pt>
    <dgm:pt modelId="{280854AF-4728-0040-9855-A164F5794388}" type="parTrans" cxnId="{0AED9654-D647-224C-A285-FE782A4E236B}">
      <dgm:prSet/>
      <dgm:spPr/>
      <dgm:t>
        <a:bodyPr/>
        <a:lstStyle/>
        <a:p>
          <a:endParaRPr lang="es-ES"/>
        </a:p>
      </dgm:t>
    </dgm:pt>
    <dgm:pt modelId="{36A607BC-816B-8A45-B1FA-09146B163325}" type="sibTrans" cxnId="{0AED9654-D647-224C-A285-FE782A4E236B}">
      <dgm:prSet/>
      <dgm:spPr/>
      <dgm:t>
        <a:bodyPr/>
        <a:lstStyle/>
        <a:p>
          <a:endParaRPr lang="es-ES"/>
        </a:p>
      </dgm:t>
    </dgm:pt>
    <dgm:pt modelId="{2A924149-7E81-854B-BFBE-DE5746EFE5EE}">
      <dgm:prSet/>
      <dgm:spPr/>
      <dgm:t>
        <a:bodyPr/>
        <a:lstStyle/>
        <a:p>
          <a:r>
            <a:rPr lang="es-ES" b="1"/>
            <a:t>El objetivo final de los laboratorios es, precisamente, que el participante sea consciente de sus habilidades empresariales y de cómo utilizarlas en el desarrollo de su carrera o de un negocio. </a:t>
          </a:r>
          <a:endParaRPr lang="es-ES" dirty="0"/>
        </a:p>
      </dgm:t>
    </dgm:pt>
    <dgm:pt modelId="{288E9821-4BFB-7940-B8D8-4C8CFEE817DA}" type="parTrans" cxnId="{1F9E43A8-4DA7-6C4F-A1B9-0D2D51D86C92}">
      <dgm:prSet/>
      <dgm:spPr/>
      <dgm:t>
        <a:bodyPr/>
        <a:lstStyle/>
        <a:p>
          <a:endParaRPr lang="es-ES"/>
        </a:p>
      </dgm:t>
    </dgm:pt>
    <dgm:pt modelId="{2B3F4983-23E0-E646-8732-971AAAB72D72}" type="sibTrans" cxnId="{1F9E43A8-4DA7-6C4F-A1B9-0D2D51D86C92}">
      <dgm:prSet/>
      <dgm:spPr/>
      <dgm:t>
        <a:bodyPr/>
        <a:lstStyle/>
        <a:p>
          <a:endParaRPr lang="es-ES"/>
        </a:p>
      </dgm:t>
    </dgm:pt>
    <dgm:pt modelId="{C8973849-BB92-2441-AF94-B71CDD74D14C}" type="pres">
      <dgm:prSet presAssocID="{B82720AC-CD64-7048-87F4-2CB14C6552E6}" presName="vert0" presStyleCnt="0">
        <dgm:presLayoutVars>
          <dgm:dir/>
          <dgm:animOne val="branch"/>
          <dgm:animLvl val="lvl"/>
        </dgm:presLayoutVars>
      </dgm:prSet>
      <dgm:spPr/>
    </dgm:pt>
    <dgm:pt modelId="{7B780EE2-552C-6342-9603-29407EB6D779}" type="pres">
      <dgm:prSet presAssocID="{B551C923-16B1-8E42-941B-38FDA7A2AAFA}" presName="thickLine" presStyleLbl="alignNode1" presStyleIdx="0" presStyleCnt="1"/>
      <dgm:spPr/>
    </dgm:pt>
    <dgm:pt modelId="{01082B05-83AF-374E-B4B3-64889C747023}" type="pres">
      <dgm:prSet presAssocID="{B551C923-16B1-8E42-941B-38FDA7A2AAFA}" presName="horz1" presStyleCnt="0"/>
      <dgm:spPr/>
    </dgm:pt>
    <dgm:pt modelId="{23103918-9FB6-2241-B227-C0C3504BEC3D}" type="pres">
      <dgm:prSet presAssocID="{B551C923-16B1-8E42-941B-38FDA7A2AAFA}" presName="tx1" presStyleLbl="revTx" presStyleIdx="0" presStyleCnt="6"/>
      <dgm:spPr/>
    </dgm:pt>
    <dgm:pt modelId="{82F49D20-D670-454B-B6C2-E59475D83471}" type="pres">
      <dgm:prSet presAssocID="{B551C923-16B1-8E42-941B-38FDA7A2AAFA}" presName="vert1" presStyleCnt="0"/>
      <dgm:spPr/>
    </dgm:pt>
    <dgm:pt modelId="{D98814C1-83ED-E244-AB5F-9B4838BDA9E6}" type="pres">
      <dgm:prSet presAssocID="{8EED31FA-11FC-B94F-9F84-D6536CBF7BCA}" presName="vertSpace2a" presStyleCnt="0"/>
      <dgm:spPr/>
    </dgm:pt>
    <dgm:pt modelId="{231ECD29-679D-E744-8214-A1CA19E23316}" type="pres">
      <dgm:prSet presAssocID="{8EED31FA-11FC-B94F-9F84-D6536CBF7BCA}" presName="horz2" presStyleCnt="0"/>
      <dgm:spPr/>
    </dgm:pt>
    <dgm:pt modelId="{29EF34CC-72BF-EE4E-9248-2FB2EB4FB187}" type="pres">
      <dgm:prSet presAssocID="{8EED31FA-11FC-B94F-9F84-D6536CBF7BCA}" presName="horzSpace2" presStyleCnt="0"/>
      <dgm:spPr/>
    </dgm:pt>
    <dgm:pt modelId="{40A4366F-9486-F748-A76C-037CDAD5DC0A}" type="pres">
      <dgm:prSet presAssocID="{8EED31FA-11FC-B94F-9F84-D6536CBF7BCA}" presName="tx2" presStyleLbl="revTx" presStyleIdx="1" presStyleCnt="6"/>
      <dgm:spPr/>
    </dgm:pt>
    <dgm:pt modelId="{5437F02A-5079-3843-8CF2-0ED98E762381}" type="pres">
      <dgm:prSet presAssocID="{8EED31FA-11FC-B94F-9F84-D6536CBF7BCA}" presName="vert2" presStyleCnt="0"/>
      <dgm:spPr/>
    </dgm:pt>
    <dgm:pt modelId="{AA72B63B-AD1C-F047-ABD7-B9ADC297FA88}" type="pres">
      <dgm:prSet presAssocID="{8EED31FA-11FC-B94F-9F84-D6536CBF7BCA}" presName="thinLine2b" presStyleLbl="callout" presStyleIdx="0" presStyleCnt="5"/>
      <dgm:spPr/>
    </dgm:pt>
    <dgm:pt modelId="{F6B29E6A-E685-BE45-A8FD-AD1306394CE9}" type="pres">
      <dgm:prSet presAssocID="{8EED31FA-11FC-B94F-9F84-D6536CBF7BCA}" presName="vertSpace2b" presStyleCnt="0"/>
      <dgm:spPr/>
    </dgm:pt>
    <dgm:pt modelId="{EE0662A8-E2A8-4F4B-8E17-6D2246D7EED3}" type="pres">
      <dgm:prSet presAssocID="{66C0255B-C20F-3441-820A-21F9B68286DA}" presName="horz2" presStyleCnt="0"/>
      <dgm:spPr/>
    </dgm:pt>
    <dgm:pt modelId="{297DFDCD-97B7-1140-BD39-C4D2E5233C52}" type="pres">
      <dgm:prSet presAssocID="{66C0255B-C20F-3441-820A-21F9B68286DA}" presName="horzSpace2" presStyleCnt="0"/>
      <dgm:spPr/>
    </dgm:pt>
    <dgm:pt modelId="{D17F2B5C-E85D-B04B-BFE9-0B02B4306C7A}" type="pres">
      <dgm:prSet presAssocID="{66C0255B-C20F-3441-820A-21F9B68286DA}" presName="tx2" presStyleLbl="revTx" presStyleIdx="2" presStyleCnt="6"/>
      <dgm:spPr/>
    </dgm:pt>
    <dgm:pt modelId="{9541CFBE-2D47-784A-92C2-FAD827A331D1}" type="pres">
      <dgm:prSet presAssocID="{66C0255B-C20F-3441-820A-21F9B68286DA}" presName="vert2" presStyleCnt="0"/>
      <dgm:spPr/>
    </dgm:pt>
    <dgm:pt modelId="{D215E751-4175-BD4F-9C77-C0BE44DA2E5D}" type="pres">
      <dgm:prSet presAssocID="{66C0255B-C20F-3441-820A-21F9B68286DA}" presName="thinLine2b" presStyleLbl="callout" presStyleIdx="1" presStyleCnt="5"/>
      <dgm:spPr/>
    </dgm:pt>
    <dgm:pt modelId="{35BA0B22-098E-524C-8CD6-A310FEA1A1D7}" type="pres">
      <dgm:prSet presAssocID="{66C0255B-C20F-3441-820A-21F9B68286DA}" presName="vertSpace2b" presStyleCnt="0"/>
      <dgm:spPr/>
    </dgm:pt>
    <dgm:pt modelId="{F22B119E-610B-6F45-BC57-681A6BCD3A2C}" type="pres">
      <dgm:prSet presAssocID="{6BB762EC-6C44-D04F-8107-4784F1732151}" presName="horz2" presStyleCnt="0"/>
      <dgm:spPr/>
    </dgm:pt>
    <dgm:pt modelId="{2D37BD47-3867-3B44-8799-F9BD7792C57C}" type="pres">
      <dgm:prSet presAssocID="{6BB762EC-6C44-D04F-8107-4784F1732151}" presName="horzSpace2" presStyleCnt="0"/>
      <dgm:spPr/>
    </dgm:pt>
    <dgm:pt modelId="{FF192BD6-BB4D-A448-B475-D0E374FDDF1F}" type="pres">
      <dgm:prSet presAssocID="{6BB762EC-6C44-D04F-8107-4784F1732151}" presName="tx2" presStyleLbl="revTx" presStyleIdx="3" presStyleCnt="6"/>
      <dgm:spPr/>
    </dgm:pt>
    <dgm:pt modelId="{E6D89D14-F9B6-784B-BB6C-07BB7F357261}" type="pres">
      <dgm:prSet presAssocID="{6BB762EC-6C44-D04F-8107-4784F1732151}" presName="vert2" presStyleCnt="0"/>
      <dgm:spPr/>
    </dgm:pt>
    <dgm:pt modelId="{01898427-B1EB-3C41-9E04-D6114F929998}" type="pres">
      <dgm:prSet presAssocID="{6BB762EC-6C44-D04F-8107-4784F1732151}" presName="thinLine2b" presStyleLbl="callout" presStyleIdx="2" presStyleCnt="5"/>
      <dgm:spPr/>
    </dgm:pt>
    <dgm:pt modelId="{5B81FC6C-2F36-FC49-B4ED-E2D728D9849E}" type="pres">
      <dgm:prSet presAssocID="{6BB762EC-6C44-D04F-8107-4784F1732151}" presName="vertSpace2b" presStyleCnt="0"/>
      <dgm:spPr/>
    </dgm:pt>
    <dgm:pt modelId="{934FE3B9-35FD-224B-BB56-024C10F417DF}" type="pres">
      <dgm:prSet presAssocID="{AC19E69B-F25B-C842-ACC6-24242D896055}" presName="horz2" presStyleCnt="0"/>
      <dgm:spPr/>
    </dgm:pt>
    <dgm:pt modelId="{D2FCD9E4-E2B4-6342-9BB0-FD138EFDCEC7}" type="pres">
      <dgm:prSet presAssocID="{AC19E69B-F25B-C842-ACC6-24242D896055}" presName="horzSpace2" presStyleCnt="0"/>
      <dgm:spPr/>
    </dgm:pt>
    <dgm:pt modelId="{4A352C02-E0E0-9B45-BE39-7E82A9F17637}" type="pres">
      <dgm:prSet presAssocID="{AC19E69B-F25B-C842-ACC6-24242D896055}" presName="tx2" presStyleLbl="revTx" presStyleIdx="4" presStyleCnt="6"/>
      <dgm:spPr/>
    </dgm:pt>
    <dgm:pt modelId="{7396C773-BAC8-1D47-A5CE-FA34A58495BB}" type="pres">
      <dgm:prSet presAssocID="{AC19E69B-F25B-C842-ACC6-24242D896055}" presName="vert2" presStyleCnt="0"/>
      <dgm:spPr/>
    </dgm:pt>
    <dgm:pt modelId="{39B22235-AFD6-F345-A0E9-539D92B1E1A5}" type="pres">
      <dgm:prSet presAssocID="{AC19E69B-F25B-C842-ACC6-24242D896055}" presName="thinLine2b" presStyleLbl="callout" presStyleIdx="3" presStyleCnt="5"/>
      <dgm:spPr/>
    </dgm:pt>
    <dgm:pt modelId="{560B2F9F-493F-6F4D-A3DC-9C7930BE86CA}" type="pres">
      <dgm:prSet presAssocID="{AC19E69B-F25B-C842-ACC6-24242D896055}" presName="vertSpace2b" presStyleCnt="0"/>
      <dgm:spPr/>
    </dgm:pt>
    <dgm:pt modelId="{AF6C0421-8270-0A48-A4E9-AC58EEDF9BCC}" type="pres">
      <dgm:prSet presAssocID="{2A924149-7E81-854B-BFBE-DE5746EFE5EE}" presName="horz2" presStyleCnt="0"/>
      <dgm:spPr/>
    </dgm:pt>
    <dgm:pt modelId="{40F8A6B6-1BEB-6442-9DE7-7A98BD3D50F8}" type="pres">
      <dgm:prSet presAssocID="{2A924149-7E81-854B-BFBE-DE5746EFE5EE}" presName="horzSpace2" presStyleCnt="0"/>
      <dgm:spPr/>
    </dgm:pt>
    <dgm:pt modelId="{DAD38CE0-87EF-1243-849B-A1586441DF51}" type="pres">
      <dgm:prSet presAssocID="{2A924149-7E81-854B-BFBE-DE5746EFE5EE}" presName="tx2" presStyleLbl="revTx" presStyleIdx="5" presStyleCnt="6"/>
      <dgm:spPr/>
    </dgm:pt>
    <dgm:pt modelId="{2A818D66-771D-5A46-98B1-EDC60F71F7F9}" type="pres">
      <dgm:prSet presAssocID="{2A924149-7E81-854B-BFBE-DE5746EFE5EE}" presName="vert2" presStyleCnt="0"/>
      <dgm:spPr/>
    </dgm:pt>
    <dgm:pt modelId="{00865044-146A-B442-B49D-8E6F41E755A4}" type="pres">
      <dgm:prSet presAssocID="{2A924149-7E81-854B-BFBE-DE5746EFE5EE}" presName="thinLine2b" presStyleLbl="callout" presStyleIdx="4" presStyleCnt="5"/>
      <dgm:spPr/>
    </dgm:pt>
    <dgm:pt modelId="{2FA4DCA8-B5E6-FD43-A19B-62C5FFFF52FB}" type="pres">
      <dgm:prSet presAssocID="{2A924149-7E81-854B-BFBE-DE5746EFE5EE}" presName="vertSpace2b" presStyleCnt="0"/>
      <dgm:spPr/>
    </dgm:pt>
  </dgm:ptLst>
  <dgm:cxnLst>
    <dgm:cxn modelId="{E4647A09-98AC-114E-80E8-0C2BE4C0FAB8}" srcId="{B551C923-16B1-8E42-941B-38FDA7A2AAFA}" destId="{8EED31FA-11FC-B94F-9F84-D6536CBF7BCA}" srcOrd="0" destOrd="0" parTransId="{8956199C-12BC-7C4C-B9D1-805D8F828C76}" sibTransId="{BE629BE9-866D-2F4E-9940-204FF7CA29FB}"/>
    <dgm:cxn modelId="{F464AD17-FFF4-FC4D-8BCF-50014080D5F8}" type="presOf" srcId="{B82720AC-CD64-7048-87F4-2CB14C6552E6}" destId="{C8973849-BB92-2441-AF94-B71CDD74D14C}" srcOrd="0" destOrd="0" presId="urn:microsoft.com/office/officeart/2008/layout/LinedList"/>
    <dgm:cxn modelId="{3D4BCA35-507D-1842-B0C8-929F66C0D03F}" srcId="{B551C923-16B1-8E42-941B-38FDA7A2AAFA}" destId="{66C0255B-C20F-3441-820A-21F9B68286DA}" srcOrd="1" destOrd="0" parTransId="{1D12CC73-3296-294F-9A2A-373CCC55E2A4}" sibTransId="{B1D6D913-325B-3D4A-816A-57F3D1CA4551}"/>
    <dgm:cxn modelId="{4E9CCF3A-51B1-654C-8346-2B5A20B75DB3}" type="presOf" srcId="{66C0255B-C20F-3441-820A-21F9B68286DA}" destId="{D17F2B5C-E85D-B04B-BFE9-0B02B4306C7A}" srcOrd="0" destOrd="0" presId="urn:microsoft.com/office/officeart/2008/layout/LinedList"/>
    <dgm:cxn modelId="{3D5F8C54-6A26-BD4F-9CC4-5196B51DF8D1}" type="presOf" srcId="{6BB762EC-6C44-D04F-8107-4784F1732151}" destId="{FF192BD6-BB4D-A448-B475-D0E374FDDF1F}" srcOrd="0" destOrd="0" presId="urn:microsoft.com/office/officeart/2008/layout/LinedList"/>
    <dgm:cxn modelId="{0AED9654-D647-224C-A285-FE782A4E236B}" srcId="{B551C923-16B1-8E42-941B-38FDA7A2AAFA}" destId="{AC19E69B-F25B-C842-ACC6-24242D896055}" srcOrd="3" destOrd="0" parTransId="{280854AF-4728-0040-9855-A164F5794388}" sibTransId="{36A607BC-816B-8A45-B1FA-09146B163325}"/>
    <dgm:cxn modelId="{7DCB3778-448C-D54D-B72A-72F63FE972A3}" type="presOf" srcId="{2A924149-7E81-854B-BFBE-DE5746EFE5EE}" destId="{DAD38CE0-87EF-1243-849B-A1586441DF51}" srcOrd="0" destOrd="0" presId="urn:microsoft.com/office/officeart/2008/layout/LinedList"/>
    <dgm:cxn modelId="{E8B8BE88-DDF3-CB4A-BDC3-D58DEC4B25FE}" type="presOf" srcId="{8EED31FA-11FC-B94F-9F84-D6536CBF7BCA}" destId="{40A4366F-9486-F748-A76C-037CDAD5DC0A}" srcOrd="0" destOrd="0" presId="urn:microsoft.com/office/officeart/2008/layout/LinedList"/>
    <dgm:cxn modelId="{8209F29E-85A0-A04F-AF67-45C72E99E631}" type="presOf" srcId="{AC19E69B-F25B-C842-ACC6-24242D896055}" destId="{4A352C02-E0E0-9B45-BE39-7E82A9F17637}" srcOrd="0" destOrd="0" presId="urn:microsoft.com/office/officeart/2008/layout/LinedList"/>
    <dgm:cxn modelId="{14C7E1A3-5F77-ED4C-A82B-B6E9E217EC12}" srcId="{B82720AC-CD64-7048-87F4-2CB14C6552E6}" destId="{B551C923-16B1-8E42-941B-38FDA7A2AAFA}" srcOrd="0" destOrd="0" parTransId="{DDFE1B38-D456-8A49-810B-09A001948E5F}" sibTransId="{EA528636-24E3-F541-840D-5F12ACDEC68C}"/>
    <dgm:cxn modelId="{3A3955A4-302C-7C41-8F55-D736F5F796F9}" type="presOf" srcId="{B551C923-16B1-8E42-941B-38FDA7A2AAFA}" destId="{23103918-9FB6-2241-B227-C0C3504BEC3D}" srcOrd="0" destOrd="0" presId="urn:microsoft.com/office/officeart/2008/layout/LinedList"/>
    <dgm:cxn modelId="{1F9E43A8-4DA7-6C4F-A1B9-0D2D51D86C92}" srcId="{B551C923-16B1-8E42-941B-38FDA7A2AAFA}" destId="{2A924149-7E81-854B-BFBE-DE5746EFE5EE}" srcOrd="4" destOrd="0" parTransId="{288E9821-4BFB-7940-B8D8-4C8CFEE817DA}" sibTransId="{2B3F4983-23E0-E646-8732-971AAAB72D72}"/>
    <dgm:cxn modelId="{DC1637BE-ABFE-0A49-AFA0-284B2286D6EF}" srcId="{B551C923-16B1-8E42-941B-38FDA7A2AAFA}" destId="{6BB762EC-6C44-D04F-8107-4784F1732151}" srcOrd="2" destOrd="0" parTransId="{D8273123-5F9B-1C4D-B91D-7882EC8C2845}" sibTransId="{79D65057-D5F9-5E4C-86A5-F555150B0EAC}"/>
    <dgm:cxn modelId="{144860E1-3798-DE48-9E58-824C6D7D7943}" type="presParOf" srcId="{C8973849-BB92-2441-AF94-B71CDD74D14C}" destId="{7B780EE2-552C-6342-9603-29407EB6D779}" srcOrd="0" destOrd="0" presId="urn:microsoft.com/office/officeart/2008/layout/LinedList"/>
    <dgm:cxn modelId="{CB91EC29-2A67-A547-9124-6D1A0B02F7B9}" type="presParOf" srcId="{C8973849-BB92-2441-AF94-B71CDD74D14C}" destId="{01082B05-83AF-374E-B4B3-64889C747023}" srcOrd="1" destOrd="0" presId="urn:microsoft.com/office/officeart/2008/layout/LinedList"/>
    <dgm:cxn modelId="{3FFEA132-B40B-984C-A667-1C39D84EA9EB}" type="presParOf" srcId="{01082B05-83AF-374E-B4B3-64889C747023}" destId="{23103918-9FB6-2241-B227-C0C3504BEC3D}" srcOrd="0" destOrd="0" presId="urn:microsoft.com/office/officeart/2008/layout/LinedList"/>
    <dgm:cxn modelId="{FC39507F-0C76-E04D-878D-4A22A2A616D7}" type="presParOf" srcId="{01082B05-83AF-374E-B4B3-64889C747023}" destId="{82F49D20-D670-454B-B6C2-E59475D83471}" srcOrd="1" destOrd="0" presId="urn:microsoft.com/office/officeart/2008/layout/LinedList"/>
    <dgm:cxn modelId="{17CCC746-B502-DC44-B6DC-E3349C3BA5A8}" type="presParOf" srcId="{82F49D20-D670-454B-B6C2-E59475D83471}" destId="{D98814C1-83ED-E244-AB5F-9B4838BDA9E6}" srcOrd="0" destOrd="0" presId="urn:microsoft.com/office/officeart/2008/layout/LinedList"/>
    <dgm:cxn modelId="{5AE29711-26D9-E346-B614-702974C824FB}" type="presParOf" srcId="{82F49D20-D670-454B-B6C2-E59475D83471}" destId="{231ECD29-679D-E744-8214-A1CA19E23316}" srcOrd="1" destOrd="0" presId="urn:microsoft.com/office/officeart/2008/layout/LinedList"/>
    <dgm:cxn modelId="{D88B52B2-AF7D-D144-B2CC-7B28CB58B73A}" type="presParOf" srcId="{231ECD29-679D-E744-8214-A1CA19E23316}" destId="{29EF34CC-72BF-EE4E-9248-2FB2EB4FB187}" srcOrd="0" destOrd="0" presId="urn:microsoft.com/office/officeart/2008/layout/LinedList"/>
    <dgm:cxn modelId="{D03C0E37-1500-A141-B336-B537C320EBDE}" type="presParOf" srcId="{231ECD29-679D-E744-8214-A1CA19E23316}" destId="{40A4366F-9486-F748-A76C-037CDAD5DC0A}" srcOrd="1" destOrd="0" presId="urn:microsoft.com/office/officeart/2008/layout/LinedList"/>
    <dgm:cxn modelId="{0952FB00-AAF4-9E4E-B8D1-5E39E99F108D}" type="presParOf" srcId="{231ECD29-679D-E744-8214-A1CA19E23316}" destId="{5437F02A-5079-3843-8CF2-0ED98E762381}" srcOrd="2" destOrd="0" presId="urn:microsoft.com/office/officeart/2008/layout/LinedList"/>
    <dgm:cxn modelId="{89FB491E-8764-CB4E-BD44-195C24EA8491}" type="presParOf" srcId="{82F49D20-D670-454B-B6C2-E59475D83471}" destId="{AA72B63B-AD1C-F047-ABD7-B9ADC297FA88}" srcOrd="2" destOrd="0" presId="urn:microsoft.com/office/officeart/2008/layout/LinedList"/>
    <dgm:cxn modelId="{A008CE00-C7AA-9541-8EBD-D1BE15472AA5}" type="presParOf" srcId="{82F49D20-D670-454B-B6C2-E59475D83471}" destId="{F6B29E6A-E685-BE45-A8FD-AD1306394CE9}" srcOrd="3" destOrd="0" presId="urn:microsoft.com/office/officeart/2008/layout/LinedList"/>
    <dgm:cxn modelId="{684858D5-C09A-3649-ADF5-500DA2E96A83}" type="presParOf" srcId="{82F49D20-D670-454B-B6C2-E59475D83471}" destId="{EE0662A8-E2A8-4F4B-8E17-6D2246D7EED3}" srcOrd="4" destOrd="0" presId="urn:microsoft.com/office/officeart/2008/layout/LinedList"/>
    <dgm:cxn modelId="{A1B4FD32-C4E2-3D46-ABC9-C7487C6AC3DE}" type="presParOf" srcId="{EE0662A8-E2A8-4F4B-8E17-6D2246D7EED3}" destId="{297DFDCD-97B7-1140-BD39-C4D2E5233C52}" srcOrd="0" destOrd="0" presId="urn:microsoft.com/office/officeart/2008/layout/LinedList"/>
    <dgm:cxn modelId="{8CEB5750-0B77-FA40-AAE2-511086C6147C}" type="presParOf" srcId="{EE0662A8-E2A8-4F4B-8E17-6D2246D7EED3}" destId="{D17F2B5C-E85D-B04B-BFE9-0B02B4306C7A}" srcOrd="1" destOrd="0" presId="urn:microsoft.com/office/officeart/2008/layout/LinedList"/>
    <dgm:cxn modelId="{0CE655ED-0BF5-3B4C-81DD-0CE0180E2FB2}" type="presParOf" srcId="{EE0662A8-E2A8-4F4B-8E17-6D2246D7EED3}" destId="{9541CFBE-2D47-784A-92C2-FAD827A331D1}" srcOrd="2" destOrd="0" presId="urn:microsoft.com/office/officeart/2008/layout/LinedList"/>
    <dgm:cxn modelId="{621C0130-86C8-194F-BB25-67139A8E9113}" type="presParOf" srcId="{82F49D20-D670-454B-B6C2-E59475D83471}" destId="{D215E751-4175-BD4F-9C77-C0BE44DA2E5D}" srcOrd="5" destOrd="0" presId="urn:microsoft.com/office/officeart/2008/layout/LinedList"/>
    <dgm:cxn modelId="{EB2EAB59-6D84-E847-9493-1479210D3CFF}" type="presParOf" srcId="{82F49D20-D670-454B-B6C2-E59475D83471}" destId="{35BA0B22-098E-524C-8CD6-A310FEA1A1D7}" srcOrd="6" destOrd="0" presId="urn:microsoft.com/office/officeart/2008/layout/LinedList"/>
    <dgm:cxn modelId="{390255E8-D9F8-934F-9EA1-0758EB1D98A4}" type="presParOf" srcId="{82F49D20-D670-454B-B6C2-E59475D83471}" destId="{F22B119E-610B-6F45-BC57-681A6BCD3A2C}" srcOrd="7" destOrd="0" presId="urn:microsoft.com/office/officeart/2008/layout/LinedList"/>
    <dgm:cxn modelId="{3EFB9454-5654-7A4D-AB89-96BD5884AA00}" type="presParOf" srcId="{F22B119E-610B-6F45-BC57-681A6BCD3A2C}" destId="{2D37BD47-3867-3B44-8799-F9BD7792C57C}" srcOrd="0" destOrd="0" presId="urn:microsoft.com/office/officeart/2008/layout/LinedList"/>
    <dgm:cxn modelId="{4CECDDB2-9CB9-D746-9BF7-6F00A32D0BEB}" type="presParOf" srcId="{F22B119E-610B-6F45-BC57-681A6BCD3A2C}" destId="{FF192BD6-BB4D-A448-B475-D0E374FDDF1F}" srcOrd="1" destOrd="0" presId="urn:microsoft.com/office/officeart/2008/layout/LinedList"/>
    <dgm:cxn modelId="{2C38BD70-9C61-AA49-90B7-DC69D9656AEF}" type="presParOf" srcId="{F22B119E-610B-6F45-BC57-681A6BCD3A2C}" destId="{E6D89D14-F9B6-784B-BB6C-07BB7F357261}" srcOrd="2" destOrd="0" presId="urn:microsoft.com/office/officeart/2008/layout/LinedList"/>
    <dgm:cxn modelId="{0C1911D2-E2BF-BF41-BC28-29ABFE2F53C5}" type="presParOf" srcId="{82F49D20-D670-454B-B6C2-E59475D83471}" destId="{01898427-B1EB-3C41-9E04-D6114F929998}" srcOrd="8" destOrd="0" presId="urn:microsoft.com/office/officeart/2008/layout/LinedList"/>
    <dgm:cxn modelId="{5F3AD354-D515-E940-892E-E4CBC22E62E7}" type="presParOf" srcId="{82F49D20-D670-454B-B6C2-E59475D83471}" destId="{5B81FC6C-2F36-FC49-B4ED-E2D728D9849E}" srcOrd="9" destOrd="0" presId="urn:microsoft.com/office/officeart/2008/layout/LinedList"/>
    <dgm:cxn modelId="{C6AC1DF2-FD52-8A47-8EE8-9D110EE5855E}" type="presParOf" srcId="{82F49D20-D670-454B-B6C2-E59475D83471}" destId="{934FE3B9-35FD-224B-BB56-024C10F417DF}" srcOrd="10" destOrd="0" presId="urn:microsoft.com/office/officeart/2008/layout/LinedList"/>
    <dgm:cxn modelId="{62AA68D6-9200-C64D-A1ED-9E7DCE4A95FC}" type="presParOf" srcId="{934FE3B9-35FD-224B-BB56-024C10F417DF}" destId="{D2FCD9E4-E2B4-6342-9BB0-FD138EFDCEC7}" srcOrd="0" destOrd="0" presId="urn:microsoft.com/office/officeart/2008/layout/LinedList"/>
    <dgm:cxn modelId="{F6CFC69B-B112-754C-B735-2ECB35DF0284}" type="presParOf" srcId="{934FE3B9-35FD-224B-BB56-024C10F417DF}" destId="{4A352C02-E0E0-9B45-BE39-7E82A9F17637}" srcOrd="1" destOrd="0" presId="urn:microsoft.com/office/officeart/2008/layout/LinedList"/>
    <dgm:cxn modelId="{E413E791-65C0-7F4E-BCE9-73F630C2FED2}" type="presParOf" srcId="{934FE3B9-35FD-224B-BB56-024C10F417DF}" destId="{7396C773-BAC8-1D47-A5CE-FA34A58495BB}" srcOrd="2" destOrd="0" presId="urn:microsoft.com/office/officeart/2008/layout/LinedList"/>
    <dgm:cxn modelId="{1B689ED8-5F43-F941-8BA8-5198D01F336C}" type="presParOf" srcId="{82F49D20-D670-454B-B6C2-E59475D83471}" destId="{39B22235-AFD6-F345-A0E9-539D92B1E1A5}" srcOrd="11" destOrd="0" presId="urn:microsoft.com/office/officeart/2008/layout/LinedList"/>
    <dgm:cxn modelId="{73779945-B274-5141-97A9-E1190531E333}" type="presParOf" srcId="{82F49D20-D670-454B-B6C2-E59475D83471}" destId="{560B2F9F-493F-6F4D-A3DC-9C7930BE86CA}" srcOrd="12" destOrd="0" presId="urn:microsoft.com/office/officeart/2008/layout/LinedList"/>
    <dgm:cxn modelId="{A2CB4AD9-F7BC-C842-A9D6-AA37E052431B}" type="presParOf" srcId="{82F49D20-D670-454B-B6C2-E59475D83471}" destId="{AF6C0421-8270-0A48-A4E9-AC58EEDF9BCC}" srcOrd="13" destOrd="0" presId="urn:microsoft.com/office/officeart/2008/layout/LinedList"/>
    <dgm:cxn modelId="{52305405-2AF9-EA4C-90FF-131C1E9FCFEB}" type="presParOf" srcId="{AF6C0421-8270-0A48-A4E9-AC58EEDF9BCC}" destId="{40F8A6B6-1BEB-6442-9DE7-7A98BD3D50F8}" srcOrd="0" destOrd="0" presId="urn:microsoft.com/office/officeart/2008/layout/LinedList"/>
    <dgm:cxn modelId="{418DCFCA-69FF-354B-A537-B6D477260250}" type="presParOf" srcId="{AF6C0421-8270-0A48-A4E9-AC58EEDF9BCC}" destId="{DAD38CE0-87EF-1243-849B-A1586441DF51}" srcOrd="1" destOrd="0" presId="urn:microsoft.com/office/officeart/2008/layout/LinedList"/>
    <dgm:cxn modelId="{4A3EED4C-684E-ED4D-AF1E-EF73241B0732}" type="presParOf" srcId="{AF6C0421-8270-0A48-A4E9-AC58EEDF9BCC}" destId="{2A818D66-771D-5A46-98B1-EDC60F71F7F9}" srcOrd="2" destOrd="0" presId="urn:microsoft.com/office/officeart/2008/layout/LinedList"/>
    <dgm:cxn modelId="{4707D249-43A0-CF4B-B276-0FFFBAA0C360}" type="presParOf" srcId="{82F49D20-D670-454B-B6C2-E59475D83471}" destId="{00865044-146A-B442-B49D-8E6F41E755A4}" srcOrd="14" destOrd="0" presId="urn:microsoft.com/office/officeart/2008/layout/LinedList"/>
    <dgm:cxn modelId="{537FE2A8-D703-A74E-86F4-CF1969402DE9}" type="presParOf" srcId="{82F49D20-D670-454B-B6C2-E59475D83471}" destId="{2FA4DCA8-B5E6-FD43-A19B-62C5FFFF52FB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72956EA-1F87-43A3-A1DC-4E4FE5D40262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8A9B08B8-FBC7-4482-8F82-93C8FFC5C119}">
      <dgm:prSet/>
      <dgm:spPr/>
      <dgm:t>
        <a:bodyPr/>
        <a:lstStyle/>
        <a:p>
          <a:pPr rtl="0"/>
          <a:r>
            <a:rPr lang="es-ES" b="1" dirty="0"/>
            <a:t>A: </a:t>
          </a:r>
          <a:r>
            <a:rPr lang="es-ES" b="1" dirty="0" err="1"/>
            <a:t>Detección</a:t>
          </a:r>
          <a:r>
            <a:rPr lang="es-ES" b="1" dirty="0"/>
            <a:t> de oportunidades - ejemplos de actividades: </a:t>
          </a:r>
          <a:endParaRPr lang="en-US" dirty="0"/>
        </a:p>
      </dgm:t>
    </dgm:pt>
    <dgm:pt modelId="{EE93CA19-8C01-40FB-BA47-D30D76F151E4}" type="parTrans" cxnId="{A12E8A7B-E1C0-41C7-AFD7-9F68B92C58CC}">
      <dgm:prSet/>
      <dgm:spPr/>
      <dgm:t>
        <a:bodyPr/>
        <a:lstStyle/>
        <a:p>
          <a:endParaRPr lang="en-US"/>
        </a:p>
      </dgm:t>
    </dgm:pt>
    <dgm:pt modelId="{7B6C8C64-A51B-4EC2-A8E8-89B73037BA76}" type="sibTrans" cxnId="{A12E8A7B-E1C0-41C7-AFD7-9F68B92C58CC}">
      <dgm:prSet/>
      <dgm:spPr/>
      <dgm:t>
        <a:bodyPr/>
        <a:lstStyle/>
        <a:p>
          <a:endParaRPr lang="en-US"/>
        </a:p>
      </dgm:t>
    </dgm:pt>
    <dgm:pt modelId="{6081B3B3-7639-48F1-92C2-F3E182DF10CE}">
      <dgm:prSet/>
      <dgm:spPr/>
      <dgm:t>
        <a:bodyPr/>
        <a:lstStyle/>
        <a:p>
          <a:pPr rtl="0"/>
          <a:r>
            <a:rPr lang="es-ES" dirty="0"/>
            <a:t>Piensa y haz una lista de lo que se te da bien. A partir de </a:t>
          </a:r>
          <a:r>
            <a:rPr lang="es-ES" dirty="0" err="1"/>
            <a:t>ahi</a:t>
          </a:r>
          <a:r>
            <a:rPr lang="es-ES" dirty="0"/>
            <a:t>́, piensa en las posibles oportunidades de negocio que pueden ofrecer tus puntos fuertes. </a:t>
          </a:r>
          <a:endParaRPr lang="en-US" dirty="0"/>
        </a:p>
      </dgm:t>
    </dgm:pt>
    <dgm:pt modelId="{1D2E0A9A-FF2D-4856-BE0C-A5FCED5BA10B}" type="parTrans" cxnId="{025D5900-93D4-494E-9362-2298BC2C70ED}">
      <dgm:prSet/>
      <dgm:spPr/>
      <dgm:t>
        <a:bodyPr/>
        <a:lstStyle/>
        <a:p>
          <a:endParaRPr lang="en-US"/>
        </a:p>
      </dgm:t>
    </dgm:pt>
    <dgm:pt modelId="{F714021B-A61A-4D0C-9201-1FFBCC993AFC}" type="sibTrans" cxnId="{025D5900-93D4-494E-9362-2298BC2C70ED}">
      <dgm:prSet/>
      <dgm:spPr/>
      <dgm:t>
        <a:bodyPr/>
        <a:lstStyle/>
        <a:p>
          <a:endParaRPr lang="en-US"/>
        </a:p>
      </dgm:t>
    </dgm:pt>
    <dgm:pt modelId="{47BAA4E2-435F-43D0-854C-7D691B85AD27}">
      <dgm:prSet/>
      <dgm:spPr/>
      <dgm:t>
        <a:bodyPr/>
        <a:lstStyle/>
        <a:p>
          <a:pPr rtl="0"/>
          <a:r>
            <a:rPr lang="es-ES" b="1" dirty="0"/>
            <a:t>B: Creatividad - ejemplos de actividades: </a:t>
          </a:r>
          <a:endParaRPr lang="en-US" dirty="0"/>
        </a:p>
      </dgm:t>
    </dgm:pt>
    <dgm:pt modelId="{56E90628-4A89-45B4-8537-D31F2421C8C5}" type="parTrans" cxnId="{AF2D3E1E-F0D5-4FDF-AD5B-10E2624C28D3}">
      <dgm:prSet/>
      <dgm:spPr/>
      <dgm:t>
        <a:bodyPr/>
        <a:lstStyle/>
        <a:p>
          <a:endParaRPr lang="en-US"/>
        </a:p>
      </dgm:t>
    </dgm:pt>
    <dgm:pt modelId="{8F7C34E1-4769-43BE-B3C8-5F4717E82221}" type="sibTrans" cxnId="{AF2D3E1E-F0D5-4FDF-AD5B-10E2624C28D3}">
      <dgm:prSet/>
      <dgm:spPr/>
      <dgm:t>
        <a:bodyPr/>
        <a:lstStyle/>
        <a:p>
          <a:endParaRPr lang="en-US"/>
        </a:p>
      </dgm:t>
    </dgm:pt>
    <dgm:pt modelId="{6CBE3A43-76A6-4461-97E4-BC63CE882FB0}">
      <dgm:prSet/>
      <dgm:spPr/>
      <dgm:t>
        <a:bodyPr/>
        <a:lstStyle/>
        <a:p>
          <a:pPr rtl="0"/>
          <a:r>
            <a:rPr lang="es-ES" dirty="0"/>
            <a:t>Haz una lluvia de ideas con el grupo para ver </a:t>
          </a:r>
          <a:r>
            <a:rPr lang="es-ES" dirty="0" err="1"/>
            <a:t>cuáles</a:t>
          </a:r>
          <a:r>
            <a:rPr lang="es-ES" dirty="0"/>
            <a:t> son sus necesidades y mediante un </a:t>
          </a:r>
          <a:r>
            <a:rPr lang="es-ES" dirty="0" err="1"/>
            <a:t>storyboard</a:t>
          </a:r>
          <a:r>
            <a:rPr lang="es-ES" dirty="0"/>
            <a:t> presenta tus ideas de negocio creativas, Consejo: busca el </a:t>
          </a:r>
          <a:r>
            <a:rPr lang="es-ES" dirty="0" err="1"/>
            <a:t>método</a:t>
          </a:r>
          <a:r>
            <a:rPr lang="es-ES" dirty="0"/>
            <a:t> CATWOE </a:t>
          </a:r>
          <a:endParaRPr lang="en-US" dirty="0"/>
        </a:p>
      </dgm:t>
    </dgm:pt>
    <dgm:pt modelId="{6C20B361-CB72-419C-8B68-946A0E19A111}" type="parTrans" cxnId="{1255CF23-F74A-4FD4-85DF-5D168C73A6B0}">
      <dgm:prSet/>
      <dgm:spPr/>
      <dgm:t>
        <a:bodyPr/>
        <a:lstStyle/>
        <a:p>
          <a:endParaRPr lang="en-US"/>
        </a:p>
      </dgm:t>
    </dgm:pt>
    <dgm:pt modelId="{CE1A9F47-7188-424F-B500-FBE655536D0B}" type="sibTrans" cxnId="{1255CF23-F74A-4FD4-85DF-5D168C73A6B0}">
      <dgm:prSet/>
      <dgm:spPr/>
      <dgm:t>
        <a:bodyPr/>
        <a:lstStyle/>
        <a:p>
          <a:endParaRPr lang="en-US"/>
        </a:p>
      </dgm:t>
    </dgm:pt>
    <dgm:pt modelId="{373B0706-6D02-184C-8C29-0711ADE7C5AB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S" dirty="0"/>
            <a:t>Toma un producto </a:t>
          </a:r>
          <a:r>
            <a:rPr lang="es-ES" dirty="0" err="1"/>
            <a:t>básico</a:t>
          </a:r>
          <a:r>
            <a:rPr lang="es-ES" dirty="0"/>
            <a:t> y </a:t>
          </a:r>
          <a:r>
            <a:rPr lang="es-ES" dirty="0" err="1"/>
            <a:t>hágalo</a:t>
          </a:r>
          <a:r>
            <a:rPr lang="es-ES" dirty="0"/>
            <a:t> especial </a:t>
          </a:r>
        </a:p>
      </dgm:t>
    </dgm:pt>
    <dgm:pt modelId="{96D8001F-2B5A-2C47-A261-6DDF38F80BFD}" type="parTrans" cxnId="{BF8EFC05-0903-3940-99A7-D2E72BAF8942}">
      <dgm:prSet/>
      <dgm:spPr/>
      <dgm:t>
        <a:bodyPr/>
        <a:lstStyle/>
        <a:p>
          <a:endParaRPr lang="es-ES"/>
        </a:p>
      </dgm:t>
    </dgm:pt>
    <dgm:pt modelId="{36EE90D2-A5F5-424C-9932-5E5AD80BF79C}" type="sibTrans" cxnId="{BF8EFC05-0903-3940-99A7-D2E72BAF8942}">
      <dgm:prSet/>
      <dgm:spPr/>
      <dgm:t>
        <a:bodyPr/>
        <a:lstStyle/>
        <a:p>
          <a:endParaRPr lang="es-ES"/>
        </a:p>
      </dgm:t>
    </dgm:pt>
    <dgm:pt modelId="{E0C1FC9C-9FEA-8C4D-866E-5ECCD419BFCA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S" dirty="0"/>
            <a:t>Encontrar huecos en el mercado - Esto implica la capacidad de reconocer una necesidad que no está siendo satisfecha en la vida de un cliente. </a:t>
          </a:r>
        </a:p>
      </dgm:t>
    </dgm:pt>
    <dgm:pt modelId="{0029E06C-3681-F845-9BBB-3B239C134797}" type="parTrans" cxnId="{CBF66CEE-CAF9-BA43-AB47-1D150511EA3C}">
      <dgm:prSet/>
      <dgm:spPr/>
      <dgm:t>
        <a:bodyPr/>
        <a:lstStyle/>
        <a:p>
          <a:endParaRPr lang="es-ES"/>
        </a:p>
      </dgm:t>
    </dgm:pt>
    <dgm:pt modelId="{EDAB59ED-FC87-4548-8E71-A6DD925878B2}" type="sibTrans" cxnId="{CBF66CEE-CAF9-BA43-AB47-1D150511EA3C}">
      <dgm:prSet/>
      <dgm:spPr/>
      <dgm:t>
        <a:bodyPr/>
        <a:lstStyle/>
        <a:p>
          <a:endParaRPr lang="es-ES"/>
        </a:p>
      </dgm:t>
    </dgm:pt>
    <dgm:pt modelId="{C20904B2-9257-404D-9F71-13AFFE220845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S" dirty="0"/>
            <a:t>Intenta aplicar la </a:t>
          </a:r>
          <a:r>
            <a:rPr lang="es-ES" dirty="0" err="1"/>
            <a:t>solución</a:t>
          </a:r>
          <a:r>
            <a:rPr lang="es-ES" dirty="0"/>
            <a:t> creativa de problemas para dar una </a:t>
          </a:r>
          <a:r>
            <a:rPr lang="es-ES" dirty="0" err="1"/>
            <a:t>solución</a:t>
          </a:r>
          <a:r>
            <a:rPr lang="es-ES" dirty="0"/>
            <a:t> a la </a:t>
          </a:r>
          <a:r>
            <a:rPr lang="es-ES" dirty="0" err="1"/>
            <a:t>gestión</a:t>
          </a:r>
          <a:r>
            <a:rPr lang="es-ES" dirty="0"/>
            <a:t> de residuos: Identifica el problema / Recoge datos y formula el reto / Explora ideas y </a:t>
          </a:r>
          <a:r>
            <a:rPr lang="es-ES" dirty="0" err="1"/>
            <a:t>propón</a:t>
          </a:r>
          <a:r>
            <a:rPr lang="es-ES" dirty="0"/>
            <a:t> soluciones / Desarrolla un plan de </a:t>
          </a:r>
          <a:r>
            <a:rPr lang="es-ES" dirty="0" err="1"/>
            <a:t>acción</a:t>
          </a:r>
          <a:r>
            <a:rPr lang="es-ES" dirty="0"/>
            <a:t> y anota </a:t>
          </a:r>
          <a:r>
            <a:rPr lang="es-ES" dirty="0" err="1"/>
            <a:t>cómo</a:t>
          </a:r>
          <a:r>
            <a:rPr lang="es-ES" dirty="0"/>
            <a:t> </a:t>
          </a:r>
          <a:r>
            <a:rPr lang="es-ES" dirty="0" err="1"/>
            <a:t>evaluarías</a:t>
          </a:r>
          <a:r>
            <a:rPr lang="es-ES" dirty="0"/>
            <a:t> la eficacia de tu </a:t>
          </a:r>
          <a:r>
            <a:rPr lang="es-ES" dirty="0" err="1"/>
            <a:t>solución</a:t>
          </a:r>
          <a:r>
            <a:rPr lang="es-ES" dirty="0"/>
            <a:t>. </a:t>
          </a:r>
        </a:p>
      </dgm:t>
    </dgm:pt>
    <dgm:pt modelId="{517DDDEC-EDFF-2A40-BEC7-F6E75B7820C7}" type="parTrans" cxnId="{A06038FB-97F8-714F-B93F-D7916EDCC9AE}">
      <dgm:prSet/>
      <dgm:spPr/>
      <dgm:t>
        <a:bodyPr/>
        <a:lstStyle/>
        <a:p>
          <a:endParaRPr lang="es-ES"/>
        </a:p>
      </dgm:t>
    </dgm:pt>
    <dgm:pt modelId="{FD8F4973-F530-644D-ADEA-68392ADD5127}" type="sibTrans" cxnId="{A06038FB-97F8-714F-B93F-D7916EDCC9AE}">
      <dgm:prSet/>
      <dgm:spPr/>
      <dgm:t>
        <a:bodyPr/>
        <a:lstStyle/>
        <a:p>
          <a:endParaRPr lang="es-ES"/>
        </a:p>
      </dgm:t>
    </dgm:pt>
    <dgm:pt modelId="{137FC591-1912-4798-A045-EE9635EA9F51}" type="pres">
      <dgm:prSet presAssocID="{572956EA-1F87-43A3-A1DC-4E4FE5D40262}" presName="linear" presStyleCnt="0">
        <dgm:presLayoutVars>
          <dgm:animLvl val="lvl"/>
          <dgm:resizeHandles val="exact"/>
        </dgm:presLayoutVars>
      </dgm:prSet>
      <dgm:spPr/>
    </dgm:pt>
    <dgm:pt modelId="{D7DADF3F-4572-4047-ABAD-D2C6497584E2}" type="pres">
      <dgm:prSet presAssocID="{8A9B08B8-FBC7-4482-8F82-93C8FFC5C119}" presName="parentText" presStyleLbl="node1" presStyleIdx="0" presStyleCnt="2" custLinFactNeighborY="-1377">
        <dgm:presLayoutVars>
          <dgm:chMax val="0"/>
          <dgm:bulletEnabled val="1"/>
        </dgm:presLayoutVars>
      </dgm:prSet>
      <dgm:spPr/>
    </dgm:pt>
    <dgm:pt modelId="{33667B9E-9A65-469F-A42A-6A707E0F9FD1}" type="pres">
      <dgm:prSet presAssocID="{8A9B08B8-FBC7-4482-8F82-93C8FFC5C119}" presName="childText" presStyleLbl="revTx" presStyleIdx="0" presStyleCnt="2">
        <dgm:presLayoutVars>
          <dgm:bulletEnabled val="1"/>
        </dgm:presLayoutVars>
      </dgm:prSet>
      <dgm:spPr/>
    </dgm:pt>
    <dgm:pt modelId="{F295AE71-F289-4830-B336-0C02D9876FCF}" type="pres">
      <dgm:prSet presAssocID="{47BAA4E2-435F-43D0-854C-7D691B85AD27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F96EF0B-AF03-4E55-85BA-BDAAB7192374}" type="pres">
      <dgm:prSet presAssocID="{47BAA4E2-435F-43D0-854C-7D691B85AD27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025D5900-93D4-494E-9362-2298BC2C70ED}" srcId="{8A9B08B8-FBC7-4482-8F82-93C8FFC5C119}" destId="{6081B3B3-7639-48F1-92C2-F3E182DF10CE}" srcOrd="0" destOrd="0" parTransId="{1D2E0A9A-FF2D-4856-BE0C-A5FCED5BA10B}" sibTransId="{F714021B-A61A-4D0C-9201-1FFBCC993AFC}"/>
    <dgm:cxn modelId="{BF8EFC05-0903-3940-99A7-D2E72BAF8942}" srcId="{8A9B08B8-FBC7-4482-8F82-93C8FFC5C119}" destId="{373B0706-6D02-184C-8C29-0711ADE7C5AB}" srcOrd="1" destOrd="0" parTransId="{96D8001F-2B5A-2C47-A261-6DDF38F80BFD}" sibTransId="{36EE90D2-A5F5-424C-9932-5E5AD80BF79C}"/>
    <dgm:cxn modelId="{2AD0AD0B-5E82-E241-9451-5235669EB689}" type="presOf" srcId="{373B0706-6D02-184C-8C29-0711ADE7C5AB}" destId="{33667B9E-9A65-469F-A42A-6A707E0F9FD1}" srcOrd="0" destOrd="1" presId="urn:microsoft.com/office/officeart/2005/8/layout/vList2"/>
    <dgm:cxn modelId="{322C2A18-C782-4713-AD31-445FE31F1F99}" type="presOf" srcId="{8A9B08B8-FBC7-4482-8F82-93C8FFC5C119}" destId="{D7DADF3F-4572-4047-ABAD-D2C6497584E2}" srcOrd="0" destOrd="0" presId="urn:microsoft.com/office/officeart/2005/8/layout/vList2"/>
    <dgm:cxn modelId="{AF2D3E1E-F0D5-4FDF-AD5B-10E2624C28D3}" srcId="{572956EA-1F87-43A3-A1DC-4E4FE5D40262}" destId="{47BAA4E2-435F-43D0-854C-7D691B85AD27}" srcOrd="1" destOrd="0" parTransId="{56E90628-4A89-45B4-8537-D31F2421C8C5}" sibTransId="{8F7C34E1-4769-43BE-B3C8-5F4717E82221}"/>
    <dgm:cxn modelId="{1255CF23-F74A-4FD4-85DF-5D168C73A6B0}" srcId="{47BAA4E2-435F-43D0-854C-7D691B85AD27}" destId="{6CBE3A43-76A6-4461-97E4-BC63CE882FB0}" srcOrd="0" destOrd="0" parTransId="{6C20B361-CB72-419C-8B68-946A0E19A111}" sibTransId="{CE1A9F47-7188-424F-B500-FBE655536D0B}"/>
    <dgm:cxn modelId="{C104C52C-67F4-44F4-BD46-E0B6DF496BED}" type="presOf" srcId="{6081B3B3-7639-48F1-92C2-F3E182DF10CE}" destId="{33667B9E-9A65-469F-A42A-6A707E0F9FD1}" srcOrd="0" destOrd="0" presId="urn:microsoft.com/office/officeart/2005/8/layout/vList2"/>
    <dgm:cxn modelId="{00CC002E-4091-4139-B055-FF6FBC083DA7}" type="presOf" srcId="{572956EA-1F87-43A3-A1DC-4E4FE5D40262}" destId="{137FC591-1912-4798-A045-EE9635EA9F51}" srcOrd="0" destOrd="0" presId="urn:microsoft.com/office/officeart/2005/8/layout/vList2"/>
    <dgm:cxn modelId="{24F19D48-4548-4DD0-9A3D-868DE6C109CF}" type="presOf" srcId="{47BAA4E2-435F-43D0-854C-7D691B85AD27}" destId="{F295AE71-F289-4830-B336-0C02D9876FCF}" srcOrd="0" destOrd="0" presId="urn:microsoft.com/office/officeart/2005/8/layout/vList2"/>
    <dgm:cxn modelId="{ED18AB5C-10C7-3B40-8337-31EFB2331006}" type="presOf" srcId="{E0C1FC9C-9FEA-8C4D-866E-5ECCD419BFCA}" destId="{33667B9E-9A65-469F-A42A-6A707E0F9FD1}" srcOrd="0" destOrd="2" presId="urn:microsoft.com/office/officeart/2005/8/layout/vList2"/>
    <dgm:cxn modelId="{83CB7979-1E9C-3D42-8431-A00A1F6B1FC8}" type="presOf" srcId="{C20904B2-9257-404D-9F71-13AFFE220845}" destId="{BF96EF0B-AF03-4E55-85BA-BDAAB7192374}" srcOrd="0" destOrd="1" presId="urn:microsoft.com/office/officeart/2005/8/layout/vList2"/>
    <dgm:cxn modelId="{A12E8A7B-E1C0-41C7-AFD7-9F68B92C58CC}" srcId="{572956EA-1F87-43A3-A1DC-4E4FE5D40262}" destId="{8A9B08B8-FBC7-4482-8F82-93C8FFC5C119}" srcOrd="0" destOrd="0" parTransId="{EE93CA19-8C01-40FB-BA47-D30D76F151E4}" sibTransId="{7B6C8C64-A51B-4EC2-A8E8-89B73037BA76}"/>
    <dgm:cxn modelId="{CBF66CEE-CAF9-BA43-AB47-1D150511EA3C}" srcId="{8A9B08B8-FBC7-4482-8F82-93C8FFC5C119}" destId="{E0C1FC9C-9FEA-8C4D-866E-5ECCD419BFCA}" srcOrd="2" destOrd="0" parTransId="{0029E06C-3681-F845-9BBB-3B239C134797}" sibTransId="{EDAB59ED-FC87-4548-8E71-A6DD925878B2}"/>
    <dgm:cxn modelId="{A06038FB-97F8-714F-B93F-D7916EDCC9AE}" srcId="{47BAA4E2-435F-43D0-854C-7D691B85AD27}" destId="{C20904B2-9257-404D-9F71-13AFFE220845}" srcOrd="1" destOrd="0" parTransId="{517DDDEC-EDFF-2A40-BEC7-F6E75B7820C7}" sibTransId="{FD8F4973-F530-644D-ADEA-68392ADD5127}"/>
    <dgm:cxn modelId="{529F1BFE-EFDE-4BC1-AE48-AAAF97A421FD}" type="presOf" srcId="{6CBE3A43-76A6-4461-97E4-BC63CE882FB0}" destId="{BF96EF0B-AF03-4E55-85BA-BDAAB7192374}" srcOrd="0" destOrd="0" presId="urn:microsoft.com/office/officeart/2005/8/layout/vList2"/>
    <dgm:cxn modelId="{6ED1AB46-3475-4915-B5F9-D3A4582AC5BE}" type="presParOf" srcId="{137FC591-1912-4798-A045-EE9635EA9F51}" destId="{D7DADF3F-4572-4047-ABAD-D2C6497584E2}" srcOrd="0" destOrd="0" presId="urn:microsoft.com/office/officeart/2005/8/layout/vList2"/>
    <dgm:cxn modelId="{7B71443A-AD66-4CD8-910A-E7CAB6100018}" type="presParOf" srcId="{137FC591-1912-4798-A045-EE9635EA9F51}" destId="{33667B9E-9A65-469F-A42A-6A707E0F9FD1}" srcOrd="1" destOrd="0" presId="urn:microsoft.com/office/officeart/2005/8/layout/vList2"/>
    <dgm:cxn modelId="{B68EF5BE-8C63-4265-B99F-A49A08702D59}" type="presParOf" srcId="{137FC591-1912-4798-A045-EE9635EA9F51}" destId="{F295AE71-F289-4830-B336-0C02D9876FCF}" srcOrd="2" destOrd="0" presId="urn:microsoft.com/office/officeart/2005/8/layout/vList2"/>
    <dgm:cxn modelId="{BA83F956-D631-47FD-9003-439D031808E6}" type="presParOf" srcId="{137FC591-1912-4798-A045-EE9635EA9F51}" destId="{BF96EF0B-AF03-4E55-85BA-BDAAB719237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17A2FF6-0329-4BB8-9DDB-AA32822182F7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96A079AC-3CA1-4253-956C-309F72A40B91}">
      <dgm:prSet/>
      <dgm:spPr/>
      <dgm:t>
        <a:bodyPr/>
        <a:lstStyle/>
        <a:p>
          <a:pPr rtl="0"/>
          <a:r>
            <a:rPr lang="es-ES" b="1" dirty="0"/>
            <a:t>C: Visualizar - ejemplos de actividades </a:t>
          </a:r>
          <a:endParaRPr lang="en-US" dirty="0"/>
        </a:p>
      </dgm:t>
    </dgm:pt>
    <dgm:pt modelId="{9F2EB6E1-302D-4F9D-8EE8-C0B4C58ED860}" type="parTrans" cxnId="{BF4C79AD-6681-4E27-9005-F794F02798FE}">
      <dgm:prSet/>
      <dgm:spPr/>
      <dgm:t>
        <a:bodyPr/>
        <a:lstStyle/>
        <a:p>
          <a:endParaRPr lang="en-US"/>
        </a:p>
      </dgm:t>
    </dgm:pt>
    <dgm:pt modelId="{12B819E7-DB1A-4276-B71B-65AB6D58224C}" type="sibTrans" cxnId="{BF4C79AD-6681-4E27-9005-F794F02798FE}">
      <dgm:prSet/>
      <dgm:spPr/>
      <dgm:t>
        <a:bodyPr/>
        <a:lstStyle/>
        <a:p>
          <a:endParaRPr lang="en-US"/>
        </a:p>
      </dgm:t>
    </dgm:pt>
    <dgm:pt modelId="{93EFC5CF-B673-48F9-B200-3A6C57CA7B79}">
      <dgm:prSet/>
      <dgm:spPr/>
      <dgm:t>
        <a:bodyPr/>
        <a:lstStyle/>
        <a:p>
          <a:pPr rtl="0"/>
          <a:r>
            <a:rPr lang="es-ES" dirty="0"/>
            <a:t>Ejercicio para elaborar tu </a:t>
          </a:r>
          <a:r>
            <a:rPr lang="es-ES" dirty="0" err="1"/>
            <a:t>visión</a:t>
          </a:r>
          <a:r>
            <a:rPr lang="es-ES" dirty="0"/>
            <a:t>. Comienza con la idea principal que tienes en mente para la </a:t>
          </a:r>
          <a:r>
            <a:rPr lang="es-ES" dirty="0" err="1"/>
            <a:t>creación</a:t>
          </a:r>
          <a:r>
            <a:rPr lang="es-ES" dirty="0"/>
            <a:t> o desarrollo de un negocio o servicio. </a:t>
          </a:r>
          <a:endParaRPr lang="en-US" dirty="0"/>
        </a:p>
      </dgm:t>
    </dgm:pt>
    <dgm:pt modelId="{A2EA6CA4-67CF-4684-8A2F-49A817A9D2DD}" type="parTrans" cxnId="{6197D821-B3F5-4A12-894F-141BCBBB5262}">
      <dgm:prSet/>
      <dgm:spPr/>
      <dgm:t>
        <a:bodyPr/>
        <a:lstStyle/>
        <a:p>
          <a:endParaRPr lang="en-US"/>
        </a:p>
      </dgm:t>
    </dgm:pt>
    <dgm:pt modelId="{997BB436-34D7-4CE8-AD6B-0ABC81601A37}" type="sibTrans" cxnId="{6197D821-B3F5-4A12-894F-141BCBBB5262}">
      <dgm:prSet/>
      <dgm:spPr/>
      <dgm:t>
        <a:bodyPr/>
        <a:lstStyle/>
        <a:p>
          <a:endParaRPr lang="en-US"/>
        </a:p>
      </dgm:t>
    </dgm:pt>
    <dgm:pt modelId="{4A418DF8-82D9-4194-9AEF-1BF756E62C4F}">
      <dgm:prSet/>
      <dgm:spPr/>
      <dgm:t>
        <a:bodyPr/>
        <a:lstStyle/>
        <a:p>
          <a:pPr rtl="0"/>
          <a:r>
            <a:rPr lang="es-ES" b="1" dirty="0"/>
            <a:t>D: Pensamiento </a:t>
          </a:r>
          <a:r>
            <a:rPr lang="es-ES" b="1" dirty="0" err="1"/>
            <a:t>ético</a:t>
          </a:r>
          <a:r>
            <a:rPr lang="es-ES" b="1" dirty="0"/>
            <a:t> y sostenible.... Ideas de actividades </a:t>
          </a:r>
          <a:endParaRPr lang="en-US" dirty="0"/>
        </a:p>
      </dgm:t>
    </dgm:pt>
    <dgm:pt modelId="{5FA2CC66-91E6-4CA0-9450-01E4936A0D94}" type="parTrans" cxnId="{4B9AB06C-D0D0-49E5-833D-046E7E5EEC4B}">
      <dgm:prSet/>
      <dgm:spPr/>
      <dgm:t>
        <a:bodyPr/>
        <a:lstStyle/>
        <a:p>
          <a:endParaRPr lang="en-US"/>
        </a:p>
      </dgm:t>
    </dgm:pt>
    <dgm:pt modelId="{277F4C4E-B5AF-4E2F-A346-D0F197E563F5}" type="sibTrans" cxnId="{4B9AB06C-D0D0-49E5-833D-046E7E5EEC4B}">
      <dgm:prSet/>
      <dgm:spPr/>
      <dgm:t>
        <a:bodyPr/>
        <a:lstStyle/>
        <a:p>
          <a:endParaRPr lang="en-US"/>
        </a:p>
      </dgm:t>
    </dgm:pt>
    <dgm:pt modelId="{8A8249E6-2C8F-4824-85E5-9CF7FEAFD525}">
      <dgm:prSet/>
      <dgm:spPr/>
      <dgm:t>
        <a:bodyPr/>
        <a:lstStyle/>
        <a:p>
          <a:pPr rtl="0"/>
          <a:r>
            <a:rPr lang="es-ES" dirty="0"/>
            <a:t>Reflexiona sobre el impacto que puede tener tu idea desde el punto de vista </a:t>
          </a:r>
          <a:r>
            <a:rPr lang="es-ES" dirty="0" err="1"/>
            <a:t>ético</a:t>
          </a:r>
          <a:r>
            <a:rPr lang="es-ES" dirty="0"/>
            <a:t> o de la sostenibilidad </a:t>
          </a:r>
          <a:endParaRPr lang="en-US" dirty="0"/>
        </a:p>
      </dgm:t>
    </dgm:pt>
    <dgm:pt modelId="{07581CD9-5D86-4A20-ACFC-9DAE8ACCD7D1}" type="parTrans" cxnId="{AF11EF3A-8153-4C37-BDE1-847F06B50DE2}">
      <dgm:prSet/>
      <dgm:spPr/>
      <dgm:t>
        <a:bodyPr/>
        <a:lstStyle/>
        <a:p>
          <a:endParaRPr lang="en-US"/>
        </a:p>
      </dgm:t>
    </dgm:pt>
    <dgm:pt modelId="{7B31256E-83D4-4AD0-8057-2F0534BACA90}" type="sibTrans" cxnId="{AF11EF3A-8153-4C37-BDE1-847F06B50DE2}">
      <dgm:prSet/>
      <dgm:spPr/>
      <dgm:t>
        <a:bodyPr/>
        <a:lstStyle/>
        <a:p>
          <a:endParaRPr lang="en-US"/>
        </a:p>
      </dgm:t>
    </dgm:pt>
    <dgm:pt modelId="{00ED055E-6BD5-43FB-9F89-D47D59539D49}">
      <dgm:prSet/>
      <dgm:spPr/>
      <dgm:t>
        <a:bodyPr/>
        <a:lstStyle/>
        <a:p>
          <a:pPr rtl="0"/>
          <a:r>
            <a:rPr lang="es-ES" b="1" dirty="0"/>
            <a:t>E: </a:t>
          </a:r>
          <a:r>
            <a:rPr lang="es-ES" b="1" dirty="0" err="1"/>
            <a:t>Valoración</a:t>
          </a:r>
          <a:r>
            <a:rPr lang="es-ES" b="1" dirty="0"/>
            <a:t> de Ideas.... ejemplos de actividades </a:t>
          </a:r>
          <a:endParaRPr lang="en-US" dirty="0"/>
        </a:p>
      </dgm:t>
    </dgm:pt>
    <dgm:pt modelId="{4645B6C1-A20A-427D-9158-BE591C469DA4}" type="parTrans" cxnId="{E1E8916B-7F27-4DDA-B65D-C5BCDD0D2027}">
      <dgm:prSet/>
      <dgm:spPr/>
      <dgm:t>
        <a:bodyPr/>
        <a:lstStyle/>
        <a:p>
          <a:endParaRPr lang="en-US"/>
        </a:p>
      </dgm:t>
    </dgm:pt>
    <dgm:pt modelId="{318B9BDB-E548-4698-ACFB-A234C6ED1728}" type="sibTrans" cxnId="{E1E8916B-7F27-4DDA-B65D-C5BCDD0D2027}">
      <dgm:prSet/>
      <dgm:spPr/>
      <dgm:t>
        <a:bodyPr/>
        <a:lstStyle/>
        <a:p>
          <a:endParaRPr lang="en-US"/>
        </a:p>
      </dgm:t>
    </dgm:pt>
    <dgm:pt modelId="{A6D64496-92BE-491B-9AB9-3A64EAEAA79D}">
      <dgm:prSet/>
      <dgm:spPr/>
      <dgm:t>
        <a:bodyPr/>
        <a:lstStyle/>
        <a:p>
          <a:pPr rtl="0"/>
          <a:r>
            <a:rPr lang="es-ES" dirty="0"/>
            <a:t>Imagine / invente su nombre de marca y/o logotipo: investigue para saber si este nombre está protegido o no entre las marcas y nombres y logotipos </a:t>
          </a:r>
          <a:endParaRPr lang="en-US" dirty="0"/>
        </a:p>
      </dgm:t>
    </dgm:pt>
    <dgm:pt modelId="{6EAA1BBE-C1A7-4903-AAF8-834813C15B20}" type="parTrans" cxnId="{35C25FC2-937E-4BCE-A81E-23184B7A1E0C}">
      <dgm:prSet/>
      <dgm:spPr/>
      <dgm:t>
        <a:bodyPr/>
        <a:lstStyle/>
        <a:p>
          <a:endParaRPr lang="en-US"/>
        </a:p>
      </dgm:t>
    </dgm:pt>
    <dgm:pt modelId="{F894D520-A816-4615-9253-8FE883B74A1B}" type="sibTrans" cxnId="{35C25FC2-937E-4BCE-A81E-23184B7A1E0C}">
      <dgm:prSet/>
      <dgm:spPr/>
      <dgm:t>
        <a:bodyPr/>
        <a:lstStyle/>
        <a:p>
          <a:endParaRPr lang="en-US"/>
        </a:p>
      </dgm:t>
    </dgm:pt>
    <dgm:pt modelId="{4545AC40-5E08-9A4E-9501-81E6482CF3D1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S" dirty="0"/>
            <a:t>¿Qué impacto quiero que tenga mi producto o servicio en mi comunidad, mi sector o el mundo? </a:t>
          </a:r>
        </a:p>
      </dgm:t>
    </dgm:pt>
    <dgm:pt modelId="{E9B33B1F-9E56-234E-B2AF-8BF1C4525CBC}" type="parTrans" cxnId="{AFBE58FA-C446-0F48-A1AD-F07F35468A8D}">
      <dgm:prSet/>
      <dgm:spPr/>
      <dgm:t>
        <a:bodyPr/>
        <a:lstStyle/>
        <a:p>
          <a:endParaRPr lang="es-ES"/>
        </a:p>
      </dgm:t>
    </dgm:pt>
    <dgm:pt modelId="{1C875AA7-7EBA-0843-9330-E3E21C4B2FCC}" type="sibTrans" cxnId="{AFBE58FA-C446-0F48-A1AD-F07F35468A8D}">
      <dgm:prSet/>
      <dgm:spPr/>
      <dgm:t>
        <a:bodyPr/>
        <a:lstStyle/>
        <a:p>
          <a:endParaRPr lang="es-ES"/>
        </a:p>
      </dgm:t>
    </dgm:pt>
    <dgm:pt modelId="{A1003734-D9DD-F347-99A9-A4CCEC1527FD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S" dirty="0"/>
            <a:t>¿</a:t>
          </a:r>
          <a:r>
            <a:rPr lang="es-ES" dirty="0" err="1"/>
            <a:t>Cómo</a:t>
          </a:r>
          <a:r>
            <a:rPr lang="es-ES" dirty="0"/>
            <a:t> va a interactuar mi idea de negocio con los clientes? </a:t>
          </a:r>
        </a:p>
      </dgm:t>
    </dgm:pt>
    <dgm:pt modelId="{D6889D76-542C-AB4A-A92E-748FA798F119}" type="parTrans" cxnId="{1E2B460E-C347-EB46-A5E0-431B4E9160B0}">
      <dgm:prSet/>
      <dgm:spPr/>
      <dgm:t>
        <a:bodyPr/>
        <a:lstStyle/>
        <a:p>
          <a:endParaRPr lang="es-ES"/>
        </a:p>
      </dgm:t>
    </dgm:pt>
    <dgm:pt modelId="{7A847BDD-2D11-6F45-8DCF-DC7DF28A0F32}" type="sibTrans" cxnId="{1E2B460E-C347-EB46-A5E0-431B4E9160B0}">
      <dgm:prSet/>
      <dgm:spPr/>
      <dgm:t>
        <a:bodyPr/>
        <a:lstStyle/>
        <a:p>
          <a:endParaRPr lang="es-ES"/>
        </a:p>
      </dgm:t>
    </dgm:pt>
    <dgm:pt modelId="{C9FA69BD-680E-0942-A4C4-CEE092D643B9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S" dirty="0"/>
            <a:t>Intenta encontrar un ejemplo de </a:t>
          </a:r>
          <a:r>
            <a:rPr lang="es-ES" dirty="0" err="1"/>
            <a:t>organización</a:t>
          </a:r>
          <a:r>
            <a:rPr lang="es-ES" dirty="0"/>
            <a:t> o empresa con un objetivo </a:t>
          </a:r>
          <a:r>
            <a:rPr lang="es-ES" dirty="0" err="1"/>
            <a:t>específico</a:t>
          </a:r>
          <a:r>
            <a:rPr lang="es-ES" dirty="0"/>
            <a:t>. Investiga sobre su actividad-Identifica su </a:t>
          </a:r>
          <a:r>
            <a:rPr lang="es-ES" dirty="0" err="1"/>
            <a:t>declaración</a:t>
          </a:r>
          <a:r>
            <a:rPr lang="es-ES" dirty="0"/>
            <a:t> de </a:t>
          </a:r>
          <a:r>
            <a:rPr lang="es-ES" dirty="0" err="1"/>
            <a:t>visión</a:t>
          </a:r>
          <a:r>
            <a:rPr lang="es-ES" dirty="0"/>
            <a:t>, su </a:t>
          </a:r>
          <a:r>
            <a:rPr lang="es-ES" dirty="0" err="1"/>
            <a:t>declaración</a:t>
          </a:r>
          <a:r>
            <a:rPr lang="es-ES" dirty="0"/>
            <a:t> de </a:t>
          </a:r>
          <a:r>
            <a:rPr lang="es-ES" dirty="0" err="1"/>
            <a:t>misión</a:t>
          </a:r>
          <a:r>
            <a:rPr lang="es-ES" dirty="0"/>
            <a:t> y sus declaraciones de valores e intenta crear tus propias declaraciones basadas en lo que </a:t>
          </a:r>
          <a:r>
            <a:rPr lang="es-ES" dirty="0" err="1"/>
            <a:t>crearías</a:t>
          </a:r>
          <a:r>
            <a:rPr lang="es-ES" dirty="0"/>
            <a:t> si fueras el empresario principal de esta </a:t>
          </a:r>
          <a:r>
            <a:rPr lang="es-ES" dirty="0" err="1"/>
            <a:t>organización</a:t>
          </a:r>
          <a:r>
            <a:rPr lang="es-ES" dirty="0"/>
            <a:t>/empresa. </a:t>
          </a:r>
        </a:p>
      </dgm:t>
    </dgm:pt>
    <dgm:pt modelId="{A1D1E66F-0333-6843-9094-E7031182B07D}" type="parTrans" cxnId="{C5ED8EC4-7BD2-3248-BFB9-182476D1F75D}">
      <dgm:prSet/>
      <dgm:spPr/>
      <dgm:t>
        <a:bodyPr/>
        <a:lstStyle/>
        <a:p>
          <a:endParaRPr lang="es-ES"/>
        </a:p>
      </dgm:t>
    </dgm:pt>
    <dgm:pt modelId="{21E5D1B0-C491-084D-8F2A-71B19687847A}" type="sibTrans" cxnId="{C5ED8EC4-7BD2-3248-BFB9-182476D1F75D}">
      <dgm:prSet/>
      <dgm:spPr/>
      <dgm:t>
        <a:bodyPr/>
        <a:lstStyle/>
        <a:p>
          <a:endParaRPr lang="es-ES"/>
        </a:p>
      </dgm:t>
    </dgm:pt>
    <dgm:pt modelId="{3F04427C-B532-9C4D-A7F7-7BF1C6D8312A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S" dirty="0"/>
            <a:t>Establece los objetivos de tu idea de negocio y, con referencia a los ODS, investiga a </a:t>
          </a:r>
          <a:r>
            <a:rPr lang="es-ES" dirty="0" err="1"/>
            <a:t>cuál</a:t>
          </a:r>
          <a:r>
            <a:rPr lang="es-ES" dirty="0"/>
            <a:t> de estos Objetivos de Desarrollo Sostenible puede referirse tu idea y de qué manera. </a:t>
          </a:r>
        </a:p>
      </dgm:t>
    </dgm:pt>
    <dgm:pt modelId="{2BDA83A3-4173-C742-B302-FB8298DDDCC9}" type="parTrans" cxnId="{B53A1D3C-AF80-E544-84A4-65CFEC69369A}">
      <dgm:prSet/>
      <dgm:spPr/>
      <dgm:t>
        <a:bodyPr/>
        <a:lstStyle/>
        <a:p>
          <a:endParaRPr lang="es-ES"/>
        </a:p>
      </dgm:t>
    </dgm:pt>
    <dgm:pt modelId="{A23AAF72-1DA0-4A40-880A-FC4EA421A251}" type="sibTrans" cxnId="{B53A1D3C-AF80-E544-84A4-65CFEC69369A}">
      <dgm:prSet/>
      <dgm:spPr/>
      <dgm:t>
        <a:bodyPr/>
        <a:lstStyle/>
        <a:p>
          <a:endParaRPr lang="es-ES"/>
        </a:p>
      </dgm:t>
    </dgm:pt>
    <dgm:pt modelId="{4CC78B0F-70B7-B94B-9691-1EB78789729F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S" dirty="0" err="1"/>
            <a:t>Discusión</a:t>
          </a:r>
          <a:r>
            <a:rPr lang="es-ES" dirty="0"/>
            <a:t> en grupo sobre el agotamiento de los recursos naturales y </a:t>
          </a:r>
          <a:r>
            <a:rPr lang="es-ES" dirty="0" err="1"/>
            <a:t>cómo</a:t>
          </a:r>
          <a:r>
            <a:rPr lang="es-ES" dirty="0"/>
            <a:t> combatirlo </a:t>
          </a:r>
        </a:p>
      </dgm:t>
    </dgm:pt>
    <dgm:pt modelId="{23B01E44-AC89-9047-8543-BA8D3D68DC7D}" type="parTrans" cxnId="{73019216-C940-D445-AB1D-C16620BCCCCF}">
      <dgm:prSet/>
      <dgm:spPr/>
      <dgm:t>
        <a:bodyPr/>
        <a:lstStyle/>
        <a:p>
          <a:endParaRPr lang="es-ES"/>
        </a:p>
      </dgm:t>
    </dgm:pt>
    <dgm:pt modelId="{86C40E33-7913-9B45-AD1F-BC99A4BD9543}" type="sibTrans" cxnId="{73019216-C940-D445-AB1D-C16620BCCCCF}">
      <dgm:prSet/>
      <dgm:spPr/>
      <dgm:t>
        <a:bodyPr/>
        <a:lstStyle/>
        <a:p>
          <a:endParaRPr lang="es-ES"/>
        </a:p>
      </dgm:t>
    </dgm:pt>
    <dgm:pt modelId="{3E1A8007-7A90-6F43-9E9D-F429B9F8342F}">
      <dgm:prSet/>
      <dgm:spPr/>
      <dgm:t>
        <a:bodyPr/>
        <a:lstStyle/>
        <a:p>
          <a:r>
            <a:rPr lang="es-ES" dirty="0"/>
            <a:t>Con una idea de tu </a:t>
          </a:r>
          <a:r>
            <a:rPr lang="es-ES" dirty="0" err="1"/>
            <a:t>Start</a:t>
          </a:r>
          <a:r>
            <a:rPr lang="es-ES" dirty="0"/>
            <a:t>-up en mente (puedes tomar una </a:t>
          </a:r>
          <a:r>
            <a:rPr lang="es-ES" dirty="0" err="1"/>
            <a:t>Start</a:t>
          </a:r>
          <a:r>
            <a:rPr lang="es-ES" dirty="0"/>
            <a:t>-up existente) investiga </a:t>
          </a:r>
          <a:r>
            <a:rPr lang="es-ES" dirty="0" err="1"/>
            <a:t>cómo</a:t>
          </a:r>
          <a:r>
            <a:rPr lang="es-ES" dirty="0"/>
            <a:t> proteger tus derechos de propiedad intelectual y qué tipo de licencia necesitas obtener para proteger tu "idea". </a:t>
          </a:r>
          <a:endParaRPr lang="en-US" dirty="0"/>
        </a:p>
      </dgm:t>
    </dgm:pt>
    <dgm:pt modelId="{2249C959-1FCC-094D-9EA0-09949FC97D10}" type="parTrans" cxnId="{D9A23970-2F29-324C-B8DF-4F7A9D75618E}">
      <dgm:prSet/>
      <dgm:spPr/>
      <dgm:t>
        <a:bodyPr/>
        <a:lstStyle/>
        <a:p>
          <a:endParaRPr lang="es-ES"/>
        </a:p>
      </dgm:t>
    </dgm:pt>
    <dgm:pt modelId="{6315CD20-A8A5-084B-ABD5-6F556870BA42}" type="sibTrans" cxnId="{D9A23970-2F29-324C-B8DF-4F7A9D75618E}">
      <dgm:prSet/>
      <dgm:spPr/>
      <dgm:t>
        <a:bodyPr/>
        <a:lstStyle/>
        <a:p>
          <a:endParaRPr lang="es-ES"/>
        </a:p>
      </dgm:t>
    </dgm:pt>
    <dgm:pt modelId="{155F7698-829D-4D21-8E8C-B742A18D91EE}" type="pres">
      <dgm:prSet presAssocID="{617A2FF6-0329-4BB8-9DDB-AA32822182F7}" presName="linear" presStyleCnt="0">
        <dgm:presLayoutVars>
          <dgm:animLvl val="lvl"/>
          <dgm:resizeHandles val="exact"/>
        </dgm:presLayoutVars>
      </dgm:prSet>
      <dgm:spPr/>
    </dgm:pt>
    <dgm:pt modelId="{51D7CCA1-C37A-4228-B0E4-26D7CA240009}" type="pres">
      <dgm:prSet presAssocID="{96A079AC-3CA1-4253-956C-309F72A40B9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5C332AC-671D-4F28-AAF5-67BA4742EB8F}" type="pres">
      <dgm:prSet presAssocID="{96A079AC-3CA1-4253-956C-309F72A40B91}" presName="childText" presStyleLbl="revTx" presStyleIdx="0" presStyleCnt="3">
        <dgm:presLayoutVars>
          <dgm:bulletEnabled val="1"/>
        </dgm:presLayoutVars>
      </dgm:prSet>
      <dgm:spPr/>
    </dgm:pt>
    <dgm:pt modelId="{17FF9BB2-D849-4C4A-BCEF-6539F8557C0A}" type="pres">
      <dgm:prSet presAssocID="{4A418DF8-82D9-4194-9AEF-1BF756E62C4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5985096-77C8-45EF-B9B8-2D682917B155}" type="pres">
      <dgm:prSet presAssocID="{4A418DF8-82D9-4194-9AEF-1BF756E62C4F}" presName="childText" presStyleLbl="revTx" presStyleIdx="1" presStyleCnt="3">
        <dgm:presLayoutVars>
          <dgm:bulletEnabled val="1"/>
        </dgm:presLayoutVars>
      </dgm:prSet>
      <dgm:spPr/>
    </dgm:pt>
    <dgm:pt modelId="{96EDBE5F-BED5-4B49-9CC3-3291249A62D7}" type="pres">
      <dgm:prSet presAssocID="{00ED055E-6BD5-43FB-9F89-D47D59539D4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F5F8CED-FC0F-4CCB-A230-ABBCE68BE137}" type="pres">
      <dgm:prSet presAssocID="{00ED055E-6BD5-43FB-9F89-D47D59539D49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1E2B460E-C347-EB46-A5E0-431B4E9160B0}" srcId="{96A079AC-3CA1-4253-956C-309F72A40B91}" destId="{A1003734-D9DD-F347-99A9-A4CCEC1527FD}" srcOrd="2" destOrd="0" parTransId="{D6889D76-542C-AB4A-A92E-748FA798F119}" sibTransId="{7A847BDD-2D11-6F45-8DCF-DC7DF28A0F32}"/>
    <dgm:cxn modelId="{B7CEFD15-C770-0046-9424-BFA39AA34095}" type="presOf" srcId="{4CC78B0F-70B7-B94B-9691-1EB78789729F}" destId="{25985096-77C8-45EF-B9B8-2D682917B155}" srcOrd="0" destOrd="2" presId="urn:microsoft.com/office/officeart/2005/8/layout/vList2"/>
    <dgm:cxn modelId="{73019216-C940-D445-AB1D-C16620BCCCCF}" srcId="{4A418DF8-82D9-4194-9AEF-1BF756E62C4F}" destId="{4CC78B0F-70B7-B94B-9691-1EB78789729F}" srcOrd="2" destOrd="0" parTransId="{23B01E44-AC89-9047-8543-BA8D3D68DC7D}" sibTransId="{86C40E33-7913-9B45-AD1F-BC99A4BD9543}"/>
    <dgm:cxn modelId="{6197D821-B3F5-4A12-894F-141BCBBB5262}" srcId="{96A079AC-3CA1-4253-956C-309F72A40B91}" destId="{93EFC5CF-B673-48F9-B200-3A6C57CA7B79}" srcOrd="0" destOrd="0" parTransId="{A2EA6CA4-67CF-4684-8A2F-49A817A9D2DD}" sibTransId="{997BB436-34D7-4CE8-AD6B-0ABC81601A37}"/>
    <dgm:cxn modelId="{88426023-38B0-AF4E-9334-6A75977C2278}" type="presOf" srcId="{3E1A8007-7A90-6F43-9E9D-F429B9F8342F}" destId="{9F5F8CED-FC0F-4CCB-A230-ABBCE68BE137}" srcOrd="0" destOrd="1" presId="urn:microsoft.com/office/officeart/2005/8/layout/vList2"/>
    <dgm:cxn modelId="{3ABCB52E-64E2-42EF-A85A-3346AAFD7506}" type="presOf" srcId="{8A8249E6-2C8F-4824-85E5-9CF7FEAFD525}" destId="{25985096-77C8-45EF-B9B8-2D682917B155}" srcOrd="0" destOrd="0" presId="urn:microsoft.com/office/officeart/2005/8/layout/vList2"/>
    <dgm:cxn modelId="{AF11EF3A-8153-4C37-BDE1-847F06B50DE2}" srcId="{4A418DF8-82D9-4194-9AEF-1BF756E62C4F}" destId="{8A8249E6-2C8F-4824-85E5-9CF7FEAFD525}" srcOrd="0" destOrd="0" parTransId="{07581CD9-5D86-4A20-ACFC-9DAE8ACCD7D1}" sibTransId="{7B31256E-83D4-4AD0-8057-2F0534BACA90}"/>
    <dgm:cxn modelId="{B53A1D3C-AF80-E544-84A4-65CFEC69369A}" srcId="{4A418DF8-82D9-4194-9AEF-1BF756E62C4F}" destId="{3F04427C-B532-9C4D-A7F7-7BF1C6D8312A}" srcOrd="1" destOrd="0" parTransId="{2BDA83A3-4173-C742-B302-FB8298DDDCC9}" sibTransId="{A23AAF72-1DA0-4A40-880A-FC4EA421A251}"/>
    <dgm:cxn modelId="{80416744-5B4A-48DB-9C07-72D22687844F}" type="presOf" srcId="{4A418DF8-82D9-4194-9AEF-1BF756E62C4F}" destId="{17FF9BB2-D849-4C4A-BCEF-6539F8557C0A}" srcOrd="0" destOrd="0" presId="urn:microsoft.com/office/officeart/2005/8/layout/vList2"/>
    <dgm:cxn modelId="{E1E8916B-7F27-4DDA-B65D-C5BCDD0D2027}" srcId="{617A2FF6-0329-4BB8-9DDB-AA32822182F7}" destId="{00ED055E-6BD5-43FB-9F89-D47D59539D49}" srcOrd="2" destOrd="0" parTransId="{4645B6C1-A20A-427D-9158-BE591C469DA4}" sibTransId="{318B9BDB-E548-4698-ACFB-A234C6ED1728}"/>
    <dgm:cxn modelId="{4B9AB06C-D0D0-49E5-833D-046E7E5EEC4B}" srcId="{617A2FF6-0329-4BB8-9DDB-AA32822182F7}" destId="{4A418DF8-82D9-4194-9AEF-1BF756E62C4F}" srcOrd="1" destOrd="0" parTransId="{5FA2CC66-91E6-4CA0-9450-01E4936A0D94}" sibTransId="{277F4C4E-B5AF-4E2F-A346-D0F197E563F5}"/>
    <dgm:cxn modelId="{D9A23970-2F29-324C-B8DF-4F7A9D75618E}" srcId="{00ED055E-6BD5-43FB-9F89-D47D59539D49}" destId="{3E1A8007-7A90-6F43-9E9D-F429B9F8342F}" srcOrd="1" destOrd="0" parTransId="{2249C959-1FCC-094D-9EA0-09949FC97D10}" sibTransId="{6315CD20-A8A5-084B-ABD5-6F556870BA42}"/>
    <dgm:cxn modelId="{11656176-4D72-BD4E-91A1-AF944C49AA44}" type="presOf" srcId="{4545AC40-5E08-9A4E-9501-81E6482CF3D1}" destId="{45C332AC-671D-4F28-AAF5-67BA4742EB8F}" srcOrd="0" destOrd="1" presId="urn:microsoft.com/office/officeart/2005/8/layout/vList2"/>
    <dgm:cxn modelId="{BD537876-3D4F-5B46-8F12-98F9ACF92570}" type="presOf" srcId="{A1003734-D9DD-F347-99A9-A4CCEC1527FD}" destId="{45C332AC-671D-4F28-AAF5-67BA4742EB8F}" srcOrd="0" destOrd="2" presId="urn:microsoft.com/office/officeart/2005/8/layout/vList2"/>
    <dgm:cxn modelId="{03DB057E-DEA6-4606-9AFB-B3DF42A59DC4}" type="presOf" srcId="{00ED055E-6BD5-43FB-9F89-D47D59539D49}" destId="{96EDBE5F-BED5-4B49-9CC3-3291249A62D7}" srcOrd="0" destOrd="0" presId="urn:microsoft.com/office/officeart/2005/8/layout/vList2"/>
    <dgm:cxn modelId="{76C1F98C-6446-A643-8EEA-9710FEECA5A0}" type="presOf" srcId="{3F04427C-B532-9C4D-A7F7-7BF1C6D8312A}" destId="{25985096-77C8-45EF-B9B8-2D682917B155}" srcOrd="0" destOrd="1" presId="urn:microsoft.com/office/officeart/2005/8/layout/vList2"/>
    <dgm:cxn modelId="{BF4C79AD-6681-4E27-9005-F794F02798FE}" srcId="{617A2FF6-0329-4BB8-9DDB-AA32822182F7}" destId="{96A079AC-3CA1-4253-956C-309F72A40B91}" srcOrd="0" destOrd="0" parTransId="{9F2EB6E1-302D-4F9D-8EE8-C0B4C58ED860}" sibTransId="{12B819E7-DB1A-4276-B71B-65AB6D58224C}"/>
    <dgm:cxn modelId="{A195D9B1-5428-4437-89A5-3C8292026425}" type="presOf" srcId="{617A2FF6-0329-4BB8-9DDB-AA32822182F7}" destId="{155F7698-829D-4D21-8E8C-B742A18D91EE}" srcOrd="0" destOrd="0" presId="urn:microsoft.com/office/officeart/2005/8/layout/vList2"/>
    <dgm:cxn modelId="{35C25FC2-937E-4BCE-A81E-23184B7A1E0C}" srcId="{00ED055E-6BD5-43FB-9F89-D47D59539D49}" destId="{A6D64496-92BE-491B-9AB9-3A64EAEAA79D}" srcOrd="0" destOrd="0" parTransId="{6EAA1BBE-C1A7-4903-AAF8-834813C15B20}" sibTransId="{F894D520-A816-4615-9253-8FE883B74A1B}"/>
    <dgm:cxn modelId="{F4A2D7C2-6D0A-42D9-A04F-74D4EAA9A655}" type="presOf" srcId="{93EFC5CF-B673-48F9-B200-3A6C57CA7B79}" destId="{45C332AC-671D-4F28-AAF5-67BA4742EB8F}" srcOrd="0" destOrd="0" presId="urn:microsoft.com/office/officeart/2005/8/layout/vList2"/>
    <dgm:cxn modelId="{C5ED8EC4-7BD2-3248-BFB9-182476D1F75D}" srcId="{96A079AC-3CA1-4253-956C-309F72A40B91}" destId="{C9FA69BD-680E-0942-A4C4-CEE092D643B9}" srcOrd="3" destOrd="0" parTransId="{A1D1E66F-0333-6843-9094-E7031182B07D}" sibTransId="{21E5D1B0-C491-084D-8F2A-71B19687847A}"/>
    <dgm:cxn modelId="{E754AEEF-83EE-4173-A993-D540C1B03BC9}" type="presOf" srcId="{96A079AC-3CA1-4253-956C-309F72A40B91}" destId="{51D7CCA1-C37A-4228-B0E4-26D7CA240009}" srcOrd="0" destOrd="0" presId="urn:microsoft.com/office/officeart/2005/8/layout/vList2"/>
    <dgm:cxn modelId="{7ABE8DF0-5503-4DBA-80EF-D8D2E19075B5}" type="presOf" srcId="{A6D64496-92BE-491B-9AB9-3A64EAEAA79D}" destId="{9F5F8CED-FC0F-4CCB-A230-ABBCE68BE137}" srcOrd="0" destOrd="0" presId="urn:microsoft.com/office/officeart/2005/8/layout/vList2"/>
    <dgm:cxn modelId="{9BE3C7F4-F73D-A145-BBE3-7DD7B9D45237}" type="presOf" srcId="{C9FA69BD-680E-0942-A4C4-CEE092D643B9}" destId="{45C332AC-671D-4F28-AAF5-67BA4742EB8F}" srcOrd="0" destOrd="3" presId="urn:microsoft.com/office/officeart/2005/8/layout/vList2"/>
    <dgm:cxn modelId="{AFBE58FA-C446-0F48-A1AD-F07F35468A8D}" srcId="{96A079AC-3CA1-4253-956C-309F72A40B91}" destId="{4545AC40-5E08-9A4E-9501-81E6482CF3D1}" srcOrd="1" destOrd="0" parTransId="{E9B33B1F-9E56-234E-B2AF-8BF1C4525CBC}" sibTransId="{1C875AA7-7EBA-0843-9330-E3E21C4B2FCC}"/>
    <dgm:cxn modelId="{D4C9E53B-B9E9-4A9F-96BA-E756ACBD404B}" type="presParOf" srcId="{155F7698-829D-4D21-8E8C-B742A18D91EE}" destId="{51D7CCA1-C37A-4228-B0E4-26D7CA240009}" srcOrd="0" destOrd="0" presId="urn:microsoft.com/office/officeart/2005/8/layout/vList2"/>
    <dgm:cxn modelId="{96881052-DD8A-4C88-89CA-6E7E6C771F8E}" type="presParOf" srcId="{155F7698-829D-4D21-8E8C-B742A18D91EE}" destId="{45C332AC-671D-4F28-AAF5-67BA4742EB8F}" srcOrd="1" destOrd="0" presId="urn:microsoft.com/office/officeart/2005/8/layout/vList2"/>
    <dgm:cxn modelId="{2A21B03A-7BBD-477F-888A-C804278AF5A3}" type="presParOf" srcId="{155F7698-829D-4D21-8E8C-B742A18D91EE}" destId="{17FF9BB2-D849-4C4A-BCEF-6539F8557C0A}" srcOrd="2" destOrd="0" presId="urn:microsoft.com/office/officeart/2005/8/layout/vList2"/>
    <dgm:cxn modelId="{EB1668D3-EEFA-401F-8637-A46CDFEE5AF7}" type="presParOf" srcId="{155F7698-829D-4D21-8E8C-B742A18D91EE}" destId="{25985096-77C8-45EF-B9B8-2D682917B155}" srcOrd="3" destOrd="0" presId="urn:microsoft.com/office/officeart/2005/8/layout/vList2"/>
    <dgm:cxn modelId="{91E0360D-AA70-4A7D-B929-D627A8CF77BA}" type="presParOf" srcId="{155F7698-829D-4D21-8E8C-B742A18D91EE}" destId="{96EDBE5F-BED5-4B49-9CC3-3291249A62D7}" srcOrd="4" destOrd="0" presId="urn:microsoft.com/office/officeart/2005/8/layout/vList2"/>
    <dgm:cxn modelId="{C6FF51C9-6750-4DBE-BBD6-4D01192F586C}" type="presParOf" srcId="{155F7698-829D-4D21-8E8C-B742A18D91EE}" destId="{9F5F8CED-FC0F-4CCB-A230-ABBCE68BE137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72956EA-1F87-43A3-A1DC-4E4FE5D4026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A9B08B8-FBC7-4482-8F82-93C8FFC5C119}">
      <dgm:prSet/>
      <dgm:spPr/>
      <dgm:t>
        <a:bodyPr/>
        <a:lstStyle/>
        <a:p>
          <a:pPr rtl="0"/>
          <a:r>
            <a:rPr lang="es-ES" b="1" dirty="0">
              <a:latin typeface="Calibri"/>
              <a:ea typeface="+mn-ea"/>
              <a:cs typeface="+mn-cs"/>
            </a:rPr>
            <a:t>A: Autoconciencia y autoeficacia - ejemplos de actividades </a:t>
          </a:r>
          <a:endParaRPr lang="en-US" dirty="0"/>
        </a:p>
      </dgm:t>
    </dgm:pt>
    <dgm:pt modelId="{EE93CA19-8C01-40FB-BA47-D30D76F151E4}" type="parTrans" cxnId="{A12E8A7B-E1C0-41C7-AFD7-9F68B92C58CC}">
      <dgm:prSet/>
      <dgm:spPr/>
      <dgm:t>
        <a:bodyPr/>
        <a:lstStyle/>
        <a:p>
          <a:endParaRPr lang="en-US"/>
        </a:p>
      </dgm:t>
    </dgm:pt>
    <dgm:pt modelId="{7B6C8C64-A51B-4EC2-A8E8-89B73037BA76}" type="sibTrans" cxnId="{A12E8A7B-E1C0-41C7-AFD7-9F68B92C58CC}">
      <dgm:prSet/>
      <dgm:spPr/>
      <dgm:t>
        <a:bodyPr/>
        <a:lstStyle/>
        <a:p>
          <a:endParaRPr lang="en-US"/>
        </a:p>
      </dgm:t>
    </dgm:pt>
    <dgm:pt modelId="{6081B3B3-7639-48F1-92C2-F3E182DF10CE}">
      <dgm:prSet/>
      <dgm:spPr/>
      <dgm:t>
        <a:bodyPr/>
        <a:lstStyle/>
        <a:p>
          <a:pPr rtl="0"/>
          <a:r>
            <a:rPr lang="fr-FR" dirty="0" err="1">
              <a:latin typeface="Calibri"/>
              <a:ea typeface="+mn-ea"/>
              <a:cs typeface="+mn-cs"/>
            </a:rPr>
            <a:t>Autorreflexión</a:t>
          </a:r>
          <a:r>
            <a:rPr lang="fr-FR" dirty="0">
              <a:latin typeface="Calibri"/>
              <a:ea typeface="+mn-ea"/>
              <a:cs typeface="+mn-cs"/>
            </a:rPr>
            <a:t> sobre su </a:t>
          </a:r>
          <a:r>
            <a:rPr lang="fr-FR" dirty="0" err="1">
              <a:latin typeface="Calibri"/>
              <a:ea typeface="+mn-ea"/>
              <a:cs typeface="+mn-cs"/>
            </a:rPr>
            <a:t>capacidad</a:t>
          </a:r>
          <a:r>
            <a:rPr lang="fr-FR" dirty="0">
              <a:latin typeface="Calibri"/>
              <a:ea typeface="+mn-ea"/>
              <a:cs typeface="+mn-cs"/>
            </a:rPr>
            <a:t> para </a:t>
          </a:r>
          <a:r>
            <a:rPr lang="fr-FR" dirty="0" err="1">
              <a:latin typeface="Calibri"/>
              <a:ea typeface="+mn-ea"/>
              <a:cs typeface="+mn-cs"/>
            </a:rPr>
            <a:t>ejercer</a:t>
          </a:r>
          <a:r>
            <a:rPr lang="fr-FR" dirty="0">
              <a:latin typeface="Calibri"/>
              <a:ea typeface="+mn-ea"/>
              <a:cs typeface="+mn-cs"/>
            </a:rPr>
            <a:t> </a:t>
          </a:r>
          <a:r>
            <a:rPr lang="fr-FR" dirty="0" err="1">
              <a:latin typeface="Calibri"/>
              <a:ea typeface="+mn-ea"/>
              <a:cs typeface="+mn-cs"/>
            </a:rPr>
            <a:t>una</a:t>
          </a:r>
          <a:r>
            <a:rPr lang="fr-FR" dirty="0">
              <a:latin typeface="Calibri"/>
              <a:ea typeface="+mn-ea"/>
              <a:cs typeface="+mn-cs"/>
            </a:rPr>
            <a:t> </a:t>
          </a:r>
          <a:r>
            <a:rPr lang="fr-FR" dirty="0" err="1">
              <a:latin typeface="Calibri"/>
              <a:ea typeface="+mn-ea"/>
              <a:cs typeface="+mn-cs"/>
            </a:rPr>
            <a:t>influencia</a:t>
          </a:r>
          <a:r>
            <a:rPr lang="fr-FR" dirty="0">
              <a:latin typeface="Calibri"/>
              <a:ea typeface="+mn-ea"/>
              <a:cs typeface="+mn-cs"/>
            </a:rPr>
            <a:t> positiva sobre las </a:t>
          </a:r>
          <a:r>
            <a:rPr lang="fr-FR" dirty="0" err="1">
              <a:latin typeface="Calibri"/>
              <a:ea typeface="+mn-ea"/>
              <a:cs typeface="+mn-cs"/>
            </a:rPr>
            <a:t>personas</a:t>
          </a:r>
          <a:r>
            <a:rPr lang="fr-FR" dirty="0">
              <a:latin typeface="Calibri"/>
              <a:ea typeface="+mn-ea"/>
              <a:cs typeface="+mn-cs"/>
            </a:rPr>
            <a:t> y las </a:t>
          </a:r>
          <a:r>
            <a:rPr lang="fr-FR" dirty="0" err="1">
              <a:latin typeface="Calibri"/>
              <a:ea typeface="+mn-ea"/>
              <a:cs typeface="+mn-cs"/>
            </a:rPr>
            <a:t>situaciones</a:t>
          </a:r>
          <a:endParaRPr lang="en-US" dirty="0"/>
        </a:p>
      </dgm:t>
    </dgm:pt>
    <dgm:pt modelId="{1D2E0A9A-FF2D-4856-BE0C-A5FCED5BA10B}" type="parTrans" cxnId="{025D5900-93D4-494E-9362-2298BC2C70ED}">
      <dgm:prSet/>
      <dgm:spPr/>
      <dgm:t>
        <a:bodyPr/>
        <a:lstStyle/>
        <a:p>
          <a:endParaRPr lang="en-US"/>
        </a:p>
      </dgm:t>
    </dgm:pt>
    <dgm:pt modelId="{F714021B-A61A-4D0C-9201-1FFBCC993AFC}" type="sibTrans" cxnId="{025D5900-93D4-494E-9362-2298BC2C70ED}">
      <dgm:prSet/>
      <dgm:spPr/>
      <dgm:t>
        <a:bodyPr/>
        <a:lstStyle/>
        <a:p>
          <a:endParaRPr lang="en-US"/>
        </a:p>
      </dgm:t>
    </dgm:pt>
    <dgm:pt modelId="{47BAA4E2-435F-43D0-854C-7D691B85AD27}">
      <dgm:prSet/>
      <dgm:spPr/>
      <dgm:t>
        <a:bodyPr/>
        <a:lstStyle/>
        <a:p>
          <a:pPr rtl="0"/>
          <a:r>
            <a:rPr lang="es-ES" b="1">
              <a:latin typeface="Calibri"/>
              <a:ea typeface="+mn-ea"/>
              <a:cs typeface="+mn-cs"/>
            </a:rPr>
            <a:t>B: Motivación y perseverancia - ejemplos de actividades / Artículos </a:t>
          </a:r>
          <a:endParaRPr lang="en-US" dirty="0"/>
        </a:p>
      </dgm:t>
    </dgm:pt>
    <dgm:pt modelId="{56E90628-4A89-45B4-8537-D31F2421C8C5}" type="parTrans" cxnId="{AF2D3E1E-F0D5-4FDF-AD5B-10E2624C28D3}">
      <dgm:prSet/>
      <dgm:spPr/>
      <dgm:t>
        <a:bodyPr/>
        <a:lstStyle/>
        <a:p>
          <a:endParaRPr lang="en-US"/>
        </a:p>
      </dgm:t>
    </dgm:pt>
    <dgm:pt modelId="{8F7C34E1-4769-43BE-B3C8-5F4717E82221}" type="sibTrans" cxnId="{AF2D3E1E-F0D5-4FDF-AD5B-10E2624C28D3}">
      <dgm:prSet/>
      <dgm:spPr/>
      <dgm:t>
        <a:bodyPr/>
        <a:lstStyle/>
        <a:p>
          <a:endParaRPr lang="en-US"/>
        </a:p>
      </dgm:t>
    </dgm:pt>
    <dgm:pt modelId="{6CBE3A43-76A6-4461-97E4-BC63CE882FB0}">
      <dgm:prSet/>
      <dgm:spPr/>
      <dgm:t>
        <a:bodyPr/>
        <a:lstStyle/>
        <a:p>
          <a:pPr rtl="0"/>
          <a:r>
            <a:rPr lang="fr-FR">
              <a:latin typeface="Calibri"/>
              <a:ea typeface="+mn-ea"/>
              <a:cs typeface="+mn-cs"/>
            </a:rPr>
            <a:t>Autorreflexión: Qué retos necesitas para motivarte</a:t>
          </a:r>
          <a:endParaRPr lang="en-US" dirty="0"/>
        </a:p>
      </dgm:t>
    </dgm:pt>
    <dgm:pt modelId="{6C20B361-CB72-419C-8B68-946A0E19A111}" type="parTrans" cxnId="{1255CF23-F74A-4FD4-85DF-5D168C73A6B0}">
      <dgm:prSet/>
      <dgm:spPr/>
      <dgm:t>
        <a:bodyPr/>
        <a:lstStyle/>
        <a:p>
          <a:endParaRPr lang="en-US"/>
        </a:p>
      </dgm:t>
    </dgm:pt>
    <dgm:pt modelId="{CE1A9F47-7188-424F-B500-FBE655536D0B}" type="sibTrans" cxnId="{1255CF23-F74A-4FD4-85DF-5D168C73A6B0}">
      <dgm:prSet/>
      <dgm:spPr/>
      <dgm:t>
        <a:bodyPr/>
        <a:lstStyle/>
        <a:p>
          <a:endParaRPr lang="en-US"/>
        </a:p>
      </dgm:t>
    </dgm:pt>
    <dgm:pt modelId="{BB7F07E3-0557-BB41-9E3A-B8AA55ECCBE9}">
      <dgm:prSet/>
      <dgm:spPr/>
      <dgm:t>
        <a:bodyPr/>
        <a:lstStyle/>
        <a:p>
          <a:pPr rtl="0"/>
          <a:r>
            <a:rPr lang="fr-FR">
              <a:latin typeface="Calibri"/>
              <a:ea typeface="+mn-ea"/>
              <a:cs typeface="+mn-cs"/>
            </a:rPr>
            <a:t>Definir los puentos fuertes y débiles tuyos o de tu equipo y reconocer cómo puedes utilizarlos para lograr tu objetivo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F3BF74B8-DB7D-9344-9E7B-40D539D2E44D}" type="parTrans" cxnId="{BE5C4209-7ACB-5D4E-B7DA-285266F5B3B0}">
      <dgm:prSet/>
      <dgm:spPr/>
      <dgm:t>
        <a:bodyPr/>
        <a:lstStyle/>
        <a:p>
          <a:endParaRPr lang="es-ES"/>
        </a:p>
      </dgm:t>
    </dgm:pt>
    <dgm:pt modelId="{1CAEDC0E-3449-F245-B8CC-39DA21250FEF}" type="sibTrans" cxnId="{BE5C4209-7ACB-5D4E-B7DA-285266F5B3B0}">
      <dgm:prSet/>
      <dgm:spPr/>
      <dgm:t>
        <a:bodyPr/>
        <a:lstStyle/>
        <a:p>
          <a:endParaRPr lang="es-ES"/>
        </a:p>
      </dgm:t>
    </dgm:pt>
    <dgm:pt modelId="{66AB3179-A5B0-B344-AF68-A4945FCD107C}">
      <dgm:prSet/>
      <dgm:spPr/>
      <dgm:t>
        <a:bodyPr/>
        <a:lstStyle/>
        <a:p>
          <a:pPr rtl="0"/>
          <a:r>
            <a:rPr lang="fr-FR">
              <a:latin typeface="Calibri"/>
              <a:ea typeface="+mn-ea"/>
              <a:cs typeface="+mn-cs"/>
            </a:rPr>
            <a:t>Evaluar los pros y los contras de una idea y decidir cuándo no vale la pena perseguirla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2AAD0EDA-00EE-C846-A08F-46973F831754}" type="parTrans" cxnId="{DC30D858-598D-BC45-8E64-CB384B67BD7F}">
      <dgm:prSet/>
      <dgm:spPr/>
      <dgm:t>
        <a:bodyPr/>
        <a:lstStyle/>
        <a:p>
          <a:endParaRPr lang="es-ES"/>
        </a:p>
      </dgm:t>
    </dgm:pt>
    <dgm:pt modelId="{36C67E26-7703-D64E-BA83-DE3896329D8F}" type="sibTrans" cxnId="{DC30D858-598D-BC45-8E64-CB384B67BD7F}">
      <dgm:prSet/>
      <dgm:spPr/>
      <dgm:t>
        <a:bodyPr/>
        <a:lstStyle/>
        <a:p>
          <a:endParaRPr lang="es-ES"/>
        </a:p>
      </dgm:t>
    </dgm:pt>
    <dgm:pt modelId="{951FAF91-95A4-5347-950F-182B2C84ED69}">
      <dgm:prSet/>
      <dgm:spPr/>
      <dgm:t>
        <a:bodyPr/>
        <a:lstStyle/>
        <a:p>
          <a:pPr rtl="0"/>
          <a:r>
            <a:rPr lang="fr-FR">
              <a:latin typeface="Calibri"/>
              <a:ea typeface="+mn-ea"/>
              <a:cs typeface="+mn-cs"/>
            </a:rPr>
            <a:t>Puedes crear tu propio tablero de visión: Un tableri de visión es una herramienta de visualización que se refiere a un tablero de cualquier tipo utilizado para construir un collage de palabras e imágenes que representen tus objetivos y sueños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871CFBFB-5424-4347-BBCB-4AAABEB4FEE6}" type="parTrans" cxnId="{A36A8BD2-7924-1D4D-AD82-03A8A8E8E21A}">
      <dgm:prSet/>
      <dgm:spPr/>
      <dgm:t>
        <a:bodyPr/>
        <a:lstStyle/>
        <a:p>
          <a:endParaRPr lang="es-ES"/>
        </a:p>
      </dgm:t>
    </dgm:pt>
    <dgm:pt modelId="{63021430-7B6F-984E-A66C-563C282519CC}" type="sibTrans" cxnId="{A36A8BD2-7924-1D4D-AD82-03A8A8E8E21A}">
      <dgm:prSet/>
      <dgm:spPr/>
      <dgm:t>
        <a:bodyPr/>
        <a:lstStyle/>
        <a:p>
          <a:endParaRPr lang="es-ES"/>
        </a:p>
      </dgm:t>
    </dgm:pt>
    <dgm:pt modelId="{137FC591-1912-4798-A045-EE9635EA9F51}" type="pres">
      <dgm:prSet presAssocID="{572956EA-1F87-43A3-A1DC-4E4FE5D40262}" presName="linear" presStyleCnt="0">
        <dgm:presLayoutVars>
          <dgm:animLvl val="lvl"/>
          <dgm:resizeHandles val="exact"/>
        </dgm:presLayoutVars>
      </dgm:prSet>
      <dgm:spPr/>
    </dgm:pt>
    <dgm:pt modelId="{D7DADF3F-4572-4047-ABAD-D2C6497584E2}" type="pres">
      <dgm:prSet presAssocID="{8A9B08B8-FBC7-4482-8F82-93C8FFC5C119}" presName="parentText" presStyleLbl="node1" presStyleIdx="0" presStyleCnt="2" custLinFactNeighborY="-1377">
        <dgm:presLayoutVars>
          <dgm:chMax val="0"/>
          <dgm:bulletEnabled val="1"/>
        </dgm:presLayoutVars>
      </dgm:prSet>
      <dgm:spPr/>
    </dgm:pt>
    <dgm:pt modelId="{33667B9E-9A65-469F-A42A-6A707E0F9FD1}" type="pres">
      <dgm:prSet presAssocID="{8A9B08B8-FBC7-4482-8F82-93C8FFC5C119}" presName="childText" presStyleLbl="revTx" presStyleIdx="0" presStyleCnt="2">
        <dgm:presLayoutVars>
          <dgm:bulletEnabled val="1"/>
        </dgm:presLayoutVars>
      </dgm:prSet>
      <dgm:spPr/>
    </dgm:pt>
    <dgm:pt modelId="{F295AE71-F289-4830-B336-0C02D9876FCF}" type="pres">
      <dgm:prSet presAssocID="{47BAA4E2-435F-43D0-854C-7D691B85AD27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F96EF0B-AF03-4E55-85BA-BDAAB7192374}" type="pres">
      <dgm:prSet presAssocID="{47BAA4E2-435F-43D0-854C-7D691B85AD27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025D5900-93D4-494E-9362-2298BC2C70ED}" srcId="{8A9B08B8-FBC7-4482-8F82-93C8FFC5C119}" destId="{6081B3B3-7639-48F1-92C2-F3E182DF10CE}" srcOrd="0" destOrd="0" parTransId="{1D2E0A9A-FF2D-4856-BE0C-A5FCED5BA10B}" sibTransId="{F714021B-A61A-4D0C-9201-1FFBCC993AFC}"/>
    <dgm:cxn modelId="{BE5C4209-7ACB-5D4E-B7DA-285266F5B3B0}" srcId="{8A9B08B8-FBC7-4482-8F82-93C8FFC5C119}" destId="{BB7F07E3-0557-BB41-9E3A-B8AA55ECCBE9}" srcOrd="1" destOrd="0" parTransId="{F3BF74B8-DB7D-9344-9E7B-40D539D2E44D}" sibTransId="{1CAEDC0E-3449-F245-B8CC-39DA21250FEF}"/>
    <dgm:cxn modelId="{322C2A18-C782-4713-AD31-445FE31F1F99}" type="presOf" srcId="{8A9B08B8-FBC7-4482-8F82-93C8FFC5C119}" destId="{D7DADF3F-4572-4047-ABAD-D2C6497584E2}" srcOrd="0" destOrd="0" presId="urn:microsoft.com/office/officeart/2005/8/layout/vList2"/>
    <dgm:cxn modelId="{AF2D3E1E-F0D5-4FDF-AD5B-10E2624C28D3}" srcId="{572956EA-1F87-43A3-A1DC-4E4FE5D40262}" destId="{47BAA4E2-435F-43D0-854C-7D691B85AD27}" srcOrd="1" destOrd="0" parTransId="{56E90628-4A89-45B4-8537-D31F2421C8C5}" sibTransId="{8F7C34E1-4769-43BE-B3C8-5F4717E82221}"/>
    <dgm:cxn modelId="{D1A7761F-3787-9A41-A83F-503263398320}" type="presOf" srcId="{951FAF91-95A4-5347-950F-182B2C84ED69}" destId="{BF96EF0B-AF03-4E55-85BA-BDAAB7192374}" srcOrd="0" destOrd="2" presId="urn:microsoft.com/office/officeart/2005/8/layout/vList2"/>
    <dgm:cxn modelId="{1255CF23-F74A-4FD4-85DF-5D168C73A6B0}" srcId="{47BAA4E2-435F-43D0-854C-7D691B85AD27}" destId="{6CBE3A43-76A6-4461-97E4-BC63CE882FB0}" srcOrd="0" destOrd="0" parTransId="{6C20B361-CB72-419C-8B68-946A0E19A111}" sibTransId="{CE1A9F47-7188-424F-B500-FBE655536D0B}"/>
    <dgm:cxn modelId="{C104C52C-67F4-44F4-BD46-E0B6DF496BED}" type="presOf" srcId="{6081B3B3-7639-48F1-92C2-F3E182DF10CE}" destId="{33667B9E-9A65-469F-A42A-6A707E0F9FD1}" srcOrd="0" destOrd="0" presId="urn:microsoft.com/office/officeart/2005/8/layout/vList2"/>
    <dgm:cxn modelId="{00CC002E-4091-4139-B055-FF6FBC083DA7}" type="presOf" srcId="{572956EA-1F87-43A3-A1DC-4E4FE5D40262}" destId="{137FC591-1912-4798-A045-EE9635EA9F51}" srcOrd="0" destOrd="0" presId="urn:microsoft.com/office/officeart/2005/8/layout/vList2"/>
    <dgm:cxn modelId="{24F19D48-4548-4DD0-9A3D-868DE6C109CF}" type="presOf" srcId="{47BAA4E2-435F-43D0-854C-7D691B85AD27}" destId="{F295AE71-F289-4830-B336-0C02D9876FCF}" srcOrd="0" destOrd="0" presId="urn:microsoft.com/office/officeart/2005/8/layout/vList2"/>
    <dgm:cxn modelId="{DC30D858-598D-BC45-8E64-CB384B67BD7F}" srcId="{47BAA4E2-435F-43D0-854C-7D691B85AD27}" destId="{66AB3179-A5B0-B344-AF68-A4945FCD107C}" srcOrd="1" destOrd="0" parTransId="{2AAD0EDA-00EE-C846-A08F-46973F831754}" sibTransId="{36C67E26-7703-D64E-BA83-DE3896329D8F}"/>
    <dgm:cxn modelId="{A12E8A7B-E1C0-41C7-AFD7-9F68B92C58CC}" srcId="{572956EA-1F87-43A3-A1DC-4E4FE5D40262}" destId="{8A9B08B8-FBC7-4482-8F82-93C8FFC5C119}" srcOrd="0" destOrd="0" parTransId="{EE93CA19-8C01-40FB-BA47-D30D76F151E4}" sibTransId="{7B6C8C64-A51B-4EC2-A8E8-89B73037BA76}"/>
    <dgm:cxn modelId="{7680A7AC-95B4-DA4A-A68F-7AFDD624D6E4}" type="presOf" srcId="{66AB3179-A5B0-B344-AF68-A4945FCD107C}" destId="{BF96EF0B-AF03-4E55-85BA-BDAAB7192374}" srcOrd="0" destOrd="1" presId="urn:microsoft.com/office/officeart/2005/8/layout/vList2"/>
    <dgm:cxn modelId="{A36A8BD2-7924-1D4D-AD82-03A8A8E8E21A}" srcId="{47BAA4E2-435F-43D0-854C-7D691B85AD27}" destId="{951FAF91-95A4-5347-950F-182B2C84ED69}" srcOrd="2" destOrd="0" parTransId="{871CFBFB-5424-4347-BBCB-4AAABEB4FEE6}" sibTransId="{63021430-7B6F-984E-A66C-563C282519CC}"/>
    <dgm:cxn modelId="{CA099EF9-7486-6244-ABD9-AA627D4DE720}" type="presOf" srcId="{BB7F07E3-0557-BB41-9E3A-B8AA55ECCBE9}" destId="{33667B9E-9A65-469F-A42A-6A707E0F9FD1}" srcOrd="0" destOrd="1" presId="urn:microsoft.com/office/officeart/2005/8/layout/vList2"/>
    <dgm:cxn modelId="{529F1BFE-EFDE-4BC1-AE48-AAAF97A421FD}" type="presOf" srcId="{6CBE3A43-76A6-4461-97E4-BC63CE882FB0}" destId="{BF96EF0B-AF03-4E55-85BA-BDAAB7192374}" srcOrd="0" destOrd="0" presId="urn:microsoft.com/office/officeart/2005/8/layout/vList2"/>
    <dgm:cxn modelId="{6ED1AB46-3475-4915-B5F9-D3A4582AC5BE}" type="presParOf" srcId="{137FC591-1912-4798-A045-EE9635EA9F51}" destId="{D7DADF3F-4572-4047-ABAD-D2C6497584E2}" srcOrd="0" destOrd="0" presId="urn:microsoft.com/office/officeart/2005/8/layout/vList2"/>
    <dgm:cxn modelId="{7B71443A-AD66-4CD8-910A-E7CAB6100018}" type="presParOf" srcId="{137FC591-1912-4798-A045-EE9635EA9F51}" destId="{33667B9E-9A65-469F-A42A-6A707E0F9FD1}" srcOrd="1" destOrd="0" presId="urn:microsoft.com/office/officeart/2005/8/layout/vList2"/>
    <dgm:cxn modelId="{B68EF5BE-8C63-4265-B99F-A49A08702D59}" type="presParOf" srcId="{137FC591-1912-4798-A045-EE9635EA9F51}" destId="{F295AE71-F289-4830-B336-0C02D9876FCF}" srcOrd="2" destOrd="0" presId="urn:microsoft.com/office/officeart/2005/8/layout/vList2"/>
    <dgm:cxn modelId="{BA83F956-D631-47FD-9003-439D031808E6}" type="presParOf" srcId="{137FC591-1912-4798-A045-EE9635EA9F51}" destId="{BF96EF0B-AF03-4E55-85BA-BDAAB719237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17A2FF6-0329-4BB8-9DDB-AA32822182F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6A079AC-3CA1-4253-956C-309F72A40B91}">
      <dgm:prSet/>
      <dgm:spPr/>
      <dgm:t>
        <a:bodyPr/>
        <a:lstStyle/>
        <a:p>
          <a:pPr rtl="0"/>
          <a:r>
            <a:rPr lang="es-ES" b="1" dirty="0"/>
            <a:t>C: </a:t>
          </a:r>
          <a:r>
            <a:rPr lang="es-ES" b="1" dirty="0" err="1"/>
            <a:t>Movilización</a:t>
          </a:r>
          <a:r>
            <a:rPr lang="es-ES" b="1" dirty="0"/>
            <a:t> de recursos - ejemplos de actividades y/o </a:t>
          </a:r>
          <a:r>
            <a:rPr lang="es-ES" b="1" dirty="0" err="1"/>
            <a:t>artículos</a:t>
          </a:r>
          <a:r>
            <a:rPr lang="es-ES" b="1" dirty="0"/>
            <a:t> </a:t>
          </a:r>
          <a:endParaRPr lang="en-US" dirty="0"/>
        </a:p>
      </dgm:t>
    </dgm:pt>
    <dgm:pt modelId="{9F2EB6E1-302D-4F9D-8EE8-C0B4C58ED860}" type="parTrans" cxnId="{BF4C79AD-6681-4E27-9005-F794F02798FE}">
      <dgm:prSet/>
      <dgm:spPr/>
      <dgm:t>
        <a:bodyPr/>
        <a:lstStyle/>
        <a:p>
          <a:endParaRPr lang="en-US"/>
        </a:p>
      </dgm:t>
    </dgm:pt>
    <dgm:pt modelId="{12B819E7-DB1A-4276-B71B-65AB6D58224C}" type="sibTrans" cxnId="{BF4C79AD-6681-4E27-9005-F794F02798FE}">
      <dgm:prSet/>
      <dgm:spPr/>
      <dgm:t>
        <a:bodyPr/>
        <a:lstStyle/>
        <a:p>
          <a:endParaRPr lang="en-US"/>
        </a:p>
      </dgm:t>
    </dgm:pt>
    <dgm:pt modelId="{93EFC5CF-B673-48F9-B200-3A6C57CA7B79}">
      <dgm:prSet custT="1"/>
      <dgm:spPr/>
      <dgm:t>
        <a:bodyPr/>
        <a:lstStyle/>
        <a:p>
          <a:pPr rtl="0"/>
          <a:r>
            <a:rPr lang="en-GB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El principio de la </a:t>
          </a:r>
          <a:r>
            <a:rPr lang="en-GB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economía</a:t>
          </a:r>
          <a:r>
            <a:rPr lang="en-GB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circular</a:t>
          </a:r>
          <a:endParaRPr lang="en-US" sz="17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gm:t>
    </dgm:pt>
    <dgm:pt modelId="{A2EA6CA4-67CF-4684-8A2F-49A817A9D2DD}" type="parTrans" cxnId="{6197D821-B3F5-4A12-894F-141BCBBB5262}">
      <dgm:prSet/>
      <dgm:spPr/>
      <dgm:t>
        <a:bodyPr/>
        <a:lstStyle/>
        <a:p>
          <a:endParaRPr lang="en-US"/>
        </a:p>
      </dgm:t>
    </dgm:pt>
    <dgm:pt modelId="{997BB436-34D7-4CE8-AD6B-0ABC81601A37}" type="sibTrans" cxnId="{6197D821-B3F5-4A12-894F-141BCBBB5262}">
      <dgm:prSet/>
      <dgm:spPr/>
      <dgm:t>
        <a:bodyPr/>
        <a:lstStyle/>
        <a:p>
          <a:endParaRPr lang="en-US"/>
        </a:p>
      </dgm:t>
    </dgm:pt>
    <dgm:pt modelId="{4A418DF8-82D9-4194-9AEF-1BF756E62C4F}">
      <dgm:prSet/>
      <dgm:spPr/>
      <dgm:t>
        <a:bodyPr/>
        <a:lstStyle/>
        <a:p>
          <a:pPr rtl="0"/>
          <a:r>
            <a:rPr lang="es-ES" b="1" dirty="0"/>
            <a:t>D: Conocimientos financieros y </a:t>
          </a:r>
          <a:r>
            <a:rPr lang="es-ES" b="1" dirty="0" err="1"/>
            <a:t>económicos</a:t>
          </a:r>
          <a:r>
            <a:rPr lang="es-ES" b="1" dirty="0"/>
            <a:t> - ejemplos de actividades </a:t>
          </a:r>
          <a:endParaRPr lang="en-US" dirty="0"/>
        </a:p>
      </dgm:t>
    </dgm:pt>
    <dgm:pt modelId="{5FA2CC66-91E6-4CA0-9450-01E4936A0D94}" type="parTrans" cxnId="{4B9AB06C-D0D0-49E5-833D-046E7E5EEC4B}">
      <dgm:prSet/>
      <dgm:spPr/>
      <dgm:t>
        <a:bodyPr/>
        <a:lstStyle/>
        <a:p>
          <a:endParaRPr lang="en-US"/>
        </a:p>
      </dgm:t>
    </dgm:pt>
    <dgm:pt modelId="{277F4C4E-B5AF-4E2F-A346-D0F197E563F5}" type="sibTrans" cxnId="{4B9AB06C-D0D0-49E5-833D-046E7E5EEC4B}">
      <dgm:prSet/>
      <dgm:spPr/>
      <dgm:t>
        <a:bodyPr/>
        <a:lstStyle/>
        <a:p>
          <a:endParaRPr lang="en-US"/>
        </a:p>
      </dgm:t>
    </dgm:pt>
    <dgm:pt modelId="{8A8249E6-2C8F-4824-85E5-9CF7FEAFD525}">
      <dgm:prSet custT="1"/>
      <dgm:spPr/>
      <dgm:t>
        <a:bodyPr/>
        <a:lstStyle/>
        <a:p>
          <a:pPr rtl="0"/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Elaborar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un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presupuesto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sencillo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para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una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actividad</a:t>
          </a:r>
          <a:endParaRPr lang="en-US" sz="17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gm:t>
    </dgm:pt>
    <dgm:pt modelId="{07581CD9-5D86-4A20-ACFC-9DAE8ACCD7D1}" type="parTrans" cxnId="{AF11EF3A-8153-4C37-BDE1-847F06B50DE2}">
      <dgm:prSet/>
      <dgm:spPr/>
      <dgm:t>
        <a:bodyPr/>
        <a:lstStyle/>
        <a:p>
          <a:endParaRPr lang="en-US"/>
        </a:p>
      </dgm:t>
    </dgm:pt>
    <dgm:pt modelId="{7B31256E-83D4-4AD0-8057-2F0534BACA90}" type="sibTrans" cxnId="{AF11EF3A-8153-4C37-BDE1-847F06B50DE2}">
      <dgm:prSet/>
      <dgm:spPr/>
      <dgm:t>
        <a:bodyPr/>
        <a:lstStyle/>
        <a:p>
          <a:endParaRPr lang="en-US"/>
        </a:p>
      </dgm:t>
    </dgm:pt>
    <dgm:pt modelId="{00ED055E-6BD5-43FB-9F89-D47D59539D49}">
      <dgm:prSet/>
      <dgm:spPr/>
      <dgm:t>
        <a:bodyPr/>
        <a:lstStyle/>
        <a:p>
          <a:pPr rtl="0"/>
          <a:r>
            <a:rPr lang="es-ES" b="1" dirty="0"/>
            <a:t>E: </a:t>
          </a:r>
          <a:r>
            <a:rPr lang="es-ES" b="1" dirty="0" err="1"/>
            <a:t>Movilización</a:t>
          </a:r>
          <a:r>
            <a:rPr lang="es-ES" b="1" dirty="0"/>
            <a:t> de los </a:t>
          </a:r>
          <a:r>
            <a:rPr lang="es-ES" b="1" dirty="0" err="1"/>
            <a:t>demás</a:t>
          </a:r>
          <a:r>
            <a:rPr lang="es-ES" b="1" dirty="0"/>
            <a:t> - ejemplos de actividades / elementos </a:t>
          </a:r>
          <a:endParaRPr lang="en-US" dirty="0"/>
        </a:p>
      </dgm:t>
    </dgm:pt>
    <dgm:pt modelId="{4645B6C1-A20A-427D-9158-BE591C469DA4}" type="parTrans" cxnId="{E1E8916B-7F27-4DDA-B65D-C5BCDD0D2027}">
      <dgm:prSet/>
      <dgm:spPr/>
      <dgm:t>
        <a:bodyPr/>
        <a:lstStyle/>
        <a:p>
          <a:endParaRPr lang="en-US"/>
        </a:p>
      </dgm:t>
    </dgm:pt>
    <dgm:pt modelId="{318B9BDB-E548-4698-ACFB-A234C6ED1728}" type="sibTrans" cxnId="{E1E8916B-7F27-4DDA-B65D-C5BCDD0D2027}">
      <dgm:prSet/>
      <dgm:spPr/>
      <dgm:t>
        <a:bodyPr/>
        <a:lstStyle/>
        <a:p>
          <a:endParaRPr lang="en-US"/>
        </a:p>
      </dgm:t>
    </dgm:pt>
    <dgm:pt modelId="{A6D64496-92BE-491B-9AB9-3A64EAEAA79D}">
      <dgm:prSet custT="1"/>
      <dgm:spPr/>
      <dgm:t>
        <a:bodyPr/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¿</a:t>
          </a:r>
          <a:r>
            <a:rPr lang="en-US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Cuáles</a:t>
          </a:r>
          <a:r>
            <a:rPr lang="en-US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son las </a:t>
          </a:r>
          <a:r>
            <a:rPr lang="en-US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actitudes</a:t>
          </a:r>
          <a:r>
            <a:rPr lang="en-US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</a:t>
          </a:r>
          <a:r>
            <a:rPr lang="en-US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adecuadas</a:t>
          </a:r>
          <a:r>
            <a:rPr lang="en-US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para </a:t>
          </a:r>
          <a:r>
            <a:rPr lang="en-US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liderar</a:t>
          </a:r>
          <a:r>
            <a:rPr lang="en-US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un </a:t>
          </a:r>
          <a:r>
            <a:rPr lang="en-US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equipo</a:t>
          </a:r>
          <a:r>
            <a:rPr lang="en-US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?</a:t>
          </a:r>
        </a:p>
      </dgm:t>
    </dgm:pt>
    <dgm:pt modelId="{6EAA1BBE-C1A7-4903-AAF8-834813C15B20}" type="parTrans" cxnId="{35C25FC2-937E-4BCE-A81E-23184B7A1E0C}">
      <dgm:prSet/>
      <dgm:spPr/>
      <dgm:t>
        <a:bodyPr/>
        <a:lstStyle/>
        <a:p>
          <a:endParaRPr lang="en-US"/>
        </a:p>
      </dgm:t>
    </dgm:pt>
    <dgm:pt modelId="{F894D520-A816-4615-9253-8FE883B74A1B}" type="sibTrans" cxnId="{35C25FC2-937E-4BCE-A81E-23184B7A1E0C}">
      <dgm:prSet/>
      <dgm:spPr/>
      <dgm:t>
        <a:bodyPr/>
        <a:lstStyle/>
        <a:p>
          <a:endParaRPr lang="en-US"/>
        </a:p>
      </dgm:t>
    </dgm:pt>
    <dgm:pt modelId="{D9698F44-A74E-1D47-8B1A-886B5C6201B7}">
      <dgm:prSet custT="1"/>
      <dgm:spPr/>
      <dgm:t>
        <a:bodyPr/>
        <a:lstStyle/>
        <a:p>
          <a:pPr rtl="0"/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Identificar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los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servicios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públicos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y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privados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para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apoyar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su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propia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actividad</a:t>
          </a:r>
          <a:endParaRPr lang="en-US" sz="17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gm:t>
    </dgm:pt>
    <dgm:pt modelId="{0D5E9E0D-0E33-B04B-91C0-D9B09C10C10D}" type="parTrans" cxnId="{E8890821-4641-7C4E-94A6-B377E699FB30}">
      <dgm:prSet/>
      <dgm:spPr/>
      <dgm:t>
        <a:bodyPr/>
        <a:lstStyle/>
        <a:p>
          <a:endParaRPr lang="es-ES"/>
        </a:p>
      </dgm:t>
    </dgm:pt>
    <dgm:pt modelId="{02D88701-961C-CF40-8A58-ED91DF98A61C}" type="sibTrans" cxnId="{E8890821-4641-7C4E-94A6-B377E699FB30}">
      <dgm:prSet/>
      <dgm:spPr/>
      <dgm:t>
        <a:bodyPr/>
        <a:lstStyle/>
        <a:p>
          <a:endParaRPr lang="es-ES"/>
        </a:p>
      </dgm:t>
    </dgm:pt>
    <dgm:pt modelId="{95E1A6CB-D42C-5843-A7E3-16325496FD51}">
      <dgm:prSet custT="1"/>
      <dgm:spPr/>
      <dgm:t>
        <a:bodyPr/>
        <a:lstStyle/>
        <a:p>
          <a:pPr rtl="0"/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Encontrar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ejemplos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/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ideas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sobre la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gestión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del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tiempo</a:t>
          </a:r>
          <a:endParaRPr lang="en-US" sz="17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gm:t>
    </dgm:pt>
    <dgm:pt modelId="{75DCFA56-A70F-3A41-8AE1-F81CB53653CD}" type="parTrans" cxnId="{5CF05CB2-B275-4F4A-BE6C-1306AC704CFF}">
      <dgm:prSet/>
      <dgm:spPr/>
      <dgm:t>
        <a:bodyPr/>
        <a:lstStyle/>
        <a:p>
          <a:endParaRPr lang="es-ES"/>
        </a:p>
      </dgm:t>
    </dgm:pt>
    <dgm:pt modelId="{4DB82337-A1C2-C64F-9D8B-47C120A5CCDD}" type="sibTrans" cxnId="{5CF05CB2-B275-4F4A-BE6C-1306AC704CFF}">
      <dgm:prSet/>
      <dgm:spPr/>
      <dgm:t>
        <a:bodyPr/>
        <a:lstStyle/>
        <a:p>
          <a:endParaRPr lang="es-ES"/>
        </a:p>
      </dgm:t>
    </dgm:pt>
    <dgm:pt modelId="{CDE908EA-8FCA-7848-B89E-525BD570754C}">
      <dgm:prSet custT="1"/>
      <dgm:spPr/>
      <dgm:t>
        <a:bodyPr/>
        <a:lstStyle/>
        <a:p>
          <a:pPr rtl="0"/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Reflexionar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sobre las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fuentes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de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financiación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adecuadas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/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crowdfunding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–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fuentes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de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financiación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públicas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y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privadas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existentes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para los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emprendedores</a:t>
          </a:r>
          <a:endParaRPr lang="en-US" sz="17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gm:t>
    </dgm:pt>
    <dgm:pt modelId="{B4E679B5-6BAC-DB46-86EF-6B50BA2CD52E}" type="parTrans" cxnId="{DCE58A61-6EA4-DB42-80D1-0683C2AD88B8}">
      <dgm:prSet/>
      <dgm:spPr/>
      <dgm:t>
        <a:bodyPr/>
        <a:lstStyle/>
        <a:p>
          <a:endParaRPr lang="es-ES"/>
        </a:p>
      </dgm:t>
    </dgm:pt>
    <dgm:pt modelId="{772CA47F-FBCD-B24F-B49D-A6DF3639C9C9}" type="sibTrans" cxnId="{DCE58A61-6EA4-DB42-80D1-0683C2AD88B8}">
      <dgm:prSet/>
      <dgm:spPr/>
      <dgm:t>
        <a:bodyPr/>
        <a:lstStyle/>
        <a:p>
          <a:endParaRPr lang="es-ES"/>
        </a:p>
      </dgm:t>
    </dgm:pt>
    <dgm:pt modelId="{71791DE1-4330-3343-A471-AEF72E7772C3}">
      <dgm:prSet custT="1"/>
      <dgm:spPr/>
      <dgm:t>
        <a:bodyPr/>
        <a:lstStyle/>
        <a:p>
          <a:pPr rtl="0"/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Identificar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las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obligaciones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fiscales de los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emprendedores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y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otros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gastos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y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costes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. </a:t>
          </a:r>
          <a:endParaRPr lang="en-US" sz="17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gm:t>
    </dgm:pt>
    <dgm:pt modelId="{716F8E74-A833-2B42-AF5C-6DA780E63B74}" type="parTrans" cxnId="{1D87388B-7A89-6244-9751-4E4DC1ACE0BD}">
      <dgm:prSet/>
      <dgm:spPr/>
      <dgm:t>
        <a:bodyPr/>
        <a:lstStyle/>
        <a:p>
          <a:endParaRPr lang="es-ES"/>
        </a:p>
      </dgm:t>
    </dgm:pt>
    <dgm:pt modelId="{F7E8B824-1792-914F-840C-4B62CE1F6705}" type="sibTrans" cxnId="{1D87388B-7A89-6244-9751-4E4DC1ACE0BD}">
      <dgm:prSet/>
      <dgm:spPr/>
      <dgm:t>
        <a:bodyPr/>
        <a:lstStyle/>
        <a:p>
          <a:endParaRPr lang="es-ES"/>
        </a:p>
      </dgm:t>
    </dgm:pt>
    <dgm:pt modelId="{060997CF-496B-E940-8B58-EAE7502D1065}">
      <dgm:prSet custT="1"/>
      <dgm:spPr/>
      <dgm:t>
        <a:bodyPr/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Herramientas</a:t>
          </a:r>
          <a:r>
            <a:rPr lang="en-GB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de </a:t>
          </a:r>
          <a:r>
            <a:rPr lang="en-GB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comunicación</a:t>
          </a:r>
          <a:endParaRPr lang="en-US" sz="17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gm:t>
    </dgm:pt>
    <dgm:pt modelId="{1DB0A4F9-8BF0-AA47-A61C-87A7290AC295}" type="parTrans" cxnId="{5C45E580-8354-9540-A6D6-CA2A3C2CE817}">
      <dgm:prSet/>
      <dgm:spPr/>
      <dgm:t>
        <a:bodyPr/>
        <a:lstStyle/>
        <a:p>
          <a:endParaRPr lang="es-ES"/>
        </a:p>
      </dgm:t>
    </dgm:pt>
    <dgm:pt modelId="{0A926301-A304-BB44-86AC-60D8FCBBA3D8}" type="sibTrans" cxnId="{5C45E580-8354-9540-A6D6-CA2A3C2CE817}">
      <dgm:prSet/>
      <dgm:spPr/>
      <dgm:t>
        <a:bodyPr/>
        <a:lstStyle/>
        <a:p>
          <a:endParaRPr lang="es-ES"/>
        </a:p>
      </dgm:t>
    </dgm:pt>
    <dgm:pt modelId="{B54B6D43-E6DB-A245-9E2D-7AD1BA27E667}">
      <dgm:prSet custT="1"/>
      <dgm:spPr/>
      <dgm:t>
        <a:bodyPr/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Qué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medios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puedes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utilizar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para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movilizar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a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otras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personas</a:t>
          </a:r>
          <a:endParaRPr lang="en-US" sz="17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gm:t>
    </dgm:pt>
    <dgm:pt modelId="{9351D3A5-CF0D-1A4A-8FCA-6327922D57FA}" type="parTrans" cxnId="{7806DD26-1EB9-694D-98D3-675614AAC228}">
      <dgm:prSet/>
      <dgm:spPr/>
      <dgm:t>
        <a:bodyPr/>
        <a:lstStyle/>
        <a:p>
          <a:endParaRPr lang="es-ES"/>
        </a:p>
      </dgm:t>
    </dgm:pt>
    <dgm:pt modelId="{B8F24F29-96B8-9448-ADFE-36D4280558AB}" type="sibTrans" cxnId="{7806DD26-1EB9-694D-98D3-675614AAC228}">
      <dgm:prSet/>
      <dgm:spPr/>
      <dgm:t>
        <a:bodyPr/>
        <a:lstStyle/>
        <a:p>
          <a:endParaRPr lang="es-ES"/>
        </a:p>
      </dgm:t>
    </dgm:pt>
    <dgm:pt modelId="{155F7698-829D-4D21-8E8C-B742A18D91EE}" type="pres">
      <dgm:prSet presAssocID="{617A2FF6-0329-4BB8-9DDB-AA32822182F7}" presName="linear" presStyleCnt="0">
        <dgm:presLayoutVars>
          <dgm:animLvl val="lvl"/>
          <dgm:resizeHandles val="exact"/>
        </dgm:presLayoutVars>
      </dgm:prSet>
      <dgm:spPr/>
    </dgm:pt>
    <dgm:pt modelId="{51D7CCA1-C37A-4228-B0E4-26D7CA240009}" type="pres">
      <dgm:prSet presAssocID="{96A079AC-3CA1-4253-956C-309F72A40B9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5C332AC-671D-4F28-AAF5-67BA4742EB8F}" type="pres">
      <dgm:prSet presAssocID="{96A079AC-3CA1-4253-956C-309F72A40B91}" presName="childText" presStyleLbl="revTx" presStyleIdx="0" presStyleCnt="3">
        <dgm:presLayoutVars>
          <dgm:bulletEnabled val="1"/>
        </dgm:presLayoutVars>
      </dgm:prSet>
      <dgm:spPr/>
    </dgm:pt>
    <dgm:pt modelId="{17FF9BB2-D849-4C4A-BCEF-6539F8557C0A}" type="pres">
      <dgm:prSet presAssocID="{4A418DF8-82D9-4194-9AEF-1BF756E62C4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5985096-77C8-45EF-B9B8-2D682917B155}" type="pres">
      <dgm:prSet presAssocID="{4A418DF8-82D9-4194-9AEF-1BF756E62C4F}" presName="childText" presStyleLbl="revTx" presStyleIdx="1" presStyleCnt="3">
        <dgm:presLayoutVars>
          <dgm:bulletEnabled val="1"/>
        </dgm:presLayoutVars>
      </dgm:prSet>
      <dgm:spPr/>
    </dgm:pt>
    <dgm:pt modelId="{96EDBE5F-BED5-4B49-9CC3-3291249A62D7}" type="pres">
      <dgm:prSet presAssocID="{00ED055E-6BD5-43FB-9F89-D47D59539D4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F5F8CED-FC0F-4CCB-A230-ABBCE68BE137}" type="pres">
      <dgm:prSet presAssocID="{00ED055E-6BD5-43FB-9F89-D47D59539D49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640E0019-F479-A243-94A7-BC3E2F98B4B8}" type="presOf" srcId="{D9698F44-A74E-1D47-8B1A-886B5C6201B7}" destId="{45C332AC-671D-4F28-AAF5-67BA4742EB8F}" srcOrd="0" destOrd="1" presId="urn:microsoft.com/office/officeart/2005/8/layout/vList2"/>
    <dgm:cxn modelId="{E8890821-4641-7C4E-94A6-B377E699FB30}" srcId="{96A079AC-3CA1-4253-956C-309F72A40B91}" destId="{D9698F44-A74E-1D47-8B1A-886B5C6201B7}" srcOrd="1" destOrd="0" parTransId="{0D5E9E0D-0E33-B04B-91C0-D9B09C10C10D}" sibTransId="{02D88701-961C-CF40-8A58-ED91DF98A61C}"/>
    <dgm:cxn modelId="{6197D821-B3F5-4A12-894F-141BCBBB5262}" srcId="{96A079AC-3CA1-4253-956C-309F72A40B91}" destId="{93EFC5CF-B673-48F9-B200-3A6C57CA7B79}" srcOrd="0" destOrd="0" parTransId="{A2EA6CA4-67CF-4684-8A2F-49A817A9D2DD}" sibTransId="{997BB436-34D7-4CE8-AD6B-0ABC81601A37}"/>
    <dgm:cxn modelId="{7806DD26-1EB9-694D-98D3-675614AAC228}" srcId="{00ED055E-6BD5-43FB-9F89-D47D59539D49}" destId="{B54B6D43-E6DB-A245-9E2D-7AD1BA27E667}" srcOrd="2" destOrd="0" parTransId="{9351D3A5-CF0D-1A4A-8FCA-6327922D57FA}" sibTransId="{B8F24F29-96B8-9448-ADFE-36D4280558AB}"/>
    <dgm:cxn modelId="{3ABCB52E-64E2-42EF-A85A-3346AAFD7506}" type="presOf" srcId="{8A8249E6-2C8F-4824-85E5-9CF7FEAFD525}" destId="{25985096-77C8-45EF-B9B8-2D682917B155}" srcOrd="0" destOrd="0" presId="urn:microsoft.com/office/officeart/2005/8/layout/vList2"/>
    <dgm:cxn modelId="{AF11EF3A-8153-4C37-BDE1-847F06B50DE2}" srcId="{4A418DF8-82D9-4194-9AEF-1BF756E62C4F}" destId="{8A8249E6-2C8F-4824-85E5-9CF7FEAFD525}" srcOrd="0" destOrd="0" parTransId="{07581CD9-5D86-4A20-ACFC-9DAE8ACCD7D1}" sibTransId="{7B31256E-83D4-4AD0-8057-2F0534BACA90}"/>
    <dgm:cxn modelId="{80416744-5B4A-48DB-9C07-72D22687844F}" type="presOf" srcId="{4A418DF8-82D9-4194-9AEF-1BF756E62C4F}" destId="{17FF9BB2-D849-4C4A-BCEF-6539F8557C0A}" srcOrd="0" destOrd="0" presId="urn:microsoft.com/office/officeart/2005/8/layout/vList2"/>
    <dgm:cxn modelId="{13228E4C-7AE4-314E-A798-39BF3F58BAF9}" type="presOf" srcId="{060997CF-496B-E940-8B58-EAE7502D1065}" destId="{9F5F8CED-FC0F-4CCB-A230-ABBCE68BE137}" srcOrd="0" destOrd="1" presId="urn:microsoft.com/office/officeart/2005/8/layout/vList2"/>
    <dgm:cxn modelId="{DCE58A61-6EA4-DB42-80D1-0683C2AD88B8}" srcId="{4A418DF8-82D9-4194-9AEF-1BF756E62C4F}" destId="{CDE908EA-8FCA-7848-B89E-525BD570754C}" srcOrd="1" destOrd="0" parTransId="{B4E679B5-6BAC-DB46-86EF-6B50BA2CD52E}" sibTransId="{772CA47F-FBCD-B24F-B49D-A6DF3639C9C9}"/>
    <dgm:cxn modelId="{E1E8916B-7F27-4DDA-B65D-C5BCDD0D2027}" srcId="{617A2FF6-0329-4BB8-9DDB-AA32822182F7}" destId="{00ED055E-6BD5-43FB-9F89-D47D59539D49}" srcOrd="2" destOrd="0" parTransId="{4645B6C1-A20A-427D-9158-BE591C469DA4}" sibTransId="{318B9BDB-E548-4698-ACFB-A234C6ED1728}"/>
    <dgm:cxn modelId="{4B9AB06C-D0D0-49E5-833D-046E7E5EEC4B}" srcId="{617A2FF6-0329-4BB8-9DDB-AA32822182F7}" destId="{4A418DF8-82D9-4194-9AEF-1BF756E62C4F}" srcOrd="1" destOrd="0" parTransId="{5FA2CC66-91E6-4CA0-9450-01E4936A0D94}" sibTransId="{277F4C4E-B5AF-4E2F-A346-D0F197E563F5}"/>
    <dgm:cxn modelId="{EE0A807C-85EF-974B-A1F5-00AC27F6CF12}" type="presOf" srcId="{95E1A6CB-D42C-5843-A7E3-16325496FD51}" destId="{45C332AC-671D-4F28-AAF5-67BA4742EB8F}" srcOrd="0" destOrd="2" presId="urn:microsoft.com/office/officeart/2005/8/layout/vList2"/>
    <dgm:cxn modelId="{03DB057E-DEA6-4606-9AFB-B3DF42A59DC4}" type="presOf" srcId="{00ED055E-6BD5-43FB-9F89-D47D59539D49}" destId="{96EDBE5F-BED5-4B49-9CC3-3291249A62D7}" srcOrd="0" destOrd="0" presId="urn:microsoft.com/office/officeart/2005/8/layout/vList2"/>
    <dgm:cxn modelId="{5C45E580-8354-9540-A6D6-CA2A3C2CE817}" srcId="{00ED055E-6BD5-43FB-9F89-D47D59539D49}" destId="{060997CF-496B-E940-8B58-EAE7502D1065}" srcOrd="1" destOrd="0" parTransId="{1DB0A4F9-8BF0-AA47-A61C-87A7290AC295}" sibTransId="{0A926301-A304-BB44-86AC-60D8FCBBA3D8}"/>
    <dgm:cxn modelId="{1D87388B-7A89-6244-9751-4E4DC1ACE0BD}" srcId="{4A418DF8-82D9-4194-9AEF-1BF756E62C4F}" destId="{71791DE1-4330-3343-A471-AEF72E7772C3}" srcOrd="2" destOrd="0" parTransId="{716F8E74-A833-2B42-AF5C-6DA780E63B74}" sibTransId="{F7E8B824-1792-914F-840C-4B62CE1F6705}"/>
    <dgm:cxn modelId="{0074AE92-E081-7346-BFBA-313AC6DDD17F}" type="presOf" srcId="{71791DE1-4330-3343-A471-AEF72E7772C3}" destId="{25985096-77C8-45EF-B9B8-2D682917B155}" srcOrd="0" destOrd="2" presId="urn:microsoft.com/office/officeart/2005/8/layout/vList2"/>
    <dgm:cxn modelId="{BF4C79AD-6681-4E27-9005-F794F02798FE}" srcId="{617A2FF6-0329-4BB8-9DDB-AA32822182F7}" destId="{96A079AC-3CA1-4253-956C-309F72A40B91}" srcOrd="0" destOrd="0" parTransId="{9F2EB6E1-302D-4F9D-8EE8-C0B4C58ED860}" sibTransId="{12B819E7-DB1A-4276-B71B-65AB6D58224C}"/>
    <dgm:cxn modelId="{A195D9B1-5428-4437-89A5-3C8292026425}" type="presOf" srcId="{617A2FF6-0329-4BB8-9DDB-AA32822182F7}" destId="{155F7698-829D-4D21-8E8C-B742A18D91EE}" srcOrd="0" destOrd="0" presId="urn:microsoft.com/office/officeart/2005/8/layout/vList2"/>
    <dgm:cxn modelId="{5CF05CB2-B275-4F4A-BE6C-1306AC704CFF}" srcId="{96A079AC-3CA1-4253-956C-309F72A40B91}" destId="{95E1A6CB-D42C-5843-A7E3-16325496FD51}" srcOrd="2" destOrd="0" parTransId="{75DCFA56-A70F-3A41-8AE1-F81CB53653CD}" sibTransId="{4DB82337-A1C2-C64F-9D8B-47C120A5CCDD}"/>
    <dgm:cxn modelId="{88B642BF-B2ED-254F-A80E-56AA93C42A05}" type="presOf" srcId="{B54B6D43-E6DB-A245-9E2D-7AD1BA27E667}" destId="{9F5F8CED-FC0F-4CCB-A230-ABBCE68BE137}" srcOrd="0" destOrd="2" presId="urn:microsoft.com/office/officeart/2005/8/layout/vList2"/>
    <dgm:cxn modelId="{35C25FC2-937E-4BCE-A81E-23184B7A1E0C}" srcId="{00ED055E-6BD5-43FB-9F89-D47D59539D49}" destId="{A6D64496-92BE-491B-9AB9-3A64EAEAA79D}" srcOrd="0" destOrd="0" parTransId="{6EAA1BBE-C1A7-4903-AAF8-834813C15B20}" sibTransId="{F894D520-A816-4615-9253-8FE883B74A1B}"/>
    <dgm:cxn modelId="{F4A2D7C2-6D0A-42D9-A04F-74D4EAA9A655}" type="presOf" srcId="{93EFC5CF-B673-48F9-B200-3A6C57CA7B79}" destId="{45C332AC-671D-4F28-AAF5-67BA4742EB8F}" srcOrd="0" destOrd="0" presId="urn:microsoft.com/office/officeart/2005/8/layout/vList2"/>
    <dgm:cxn modelId="{E754AEEF-83EE-4173-A993-D540C1B03BC9}" type="presOf" srcId="{96A079AC-3CA1-4253-956C-309F72A40B91}" destId="{51D7CCA1-C37A-4228-B0E4-26D7CA240009}" srcOrd="0" destOrd="0" presId="urn:microsoft.com/office/officeart/2005/8/layout/vList2"/>
    <dgm:cxn modelId="{7ABE8DF0-5503-4DBA-80EF-D8D2E19075B5}" type="presOf" srcId="{A6D64496-92BE-491B-9AB9-3A64EAEAA79D}" destId="{9F5F8CED-FC0F-4CCB-A230-ABBCE68BE137}" srcOrd="0" destOrd="0" presId="urn:microsoft.com/office/officeart/2005/8/layout/vList2"/>
    <dgm:cxn modelId="{C6BBCBF2-A208-1542-A7C9-84D4E4AD30C5}" type="presOf" srcId="{CDE908EA-8FCA-7848-B89E-525BD570754C}" destId="{25985096-77C8-45EF-B9B8-2D682917B155}" srcOrd="0" destOrd="1" presId="urn:microsoft.com/office/officeart/2005/8/layout/vList2"/>
    <dgm:cxn modelId="{D4C9E53B-B9E9-4A9F-96BA-E756ACBD404B}" type="presParOf" srcId="{155F7698-829D-4D21-8E8C-B742A18D91EE}" destId="{51D7CCA1-C37A-4228-B0E4-26D7CA240009}" srcOrd="0" destOrd="0" presId="urn:microsoft.com/office/officeart/2005/8/layout/vList2"/>
    <dgm:cxn modelId="{96881052-DD8A-4C88-89CA-6E7E6C771F8E}" type="presParOf" srcId="{155F7698-829D-4D21-8E8C-B742A18D91EE}" destId="{45C332AC-671D-4F28-AAF5-67BA4742EB8F}" srcOrd="1" destOrd="0" presId="urn:microsoft.com/office/officeart/2005/8/layout/vList2"/>
    <dgm:cxn modelId="{2A21B03A-7BBD-477F-888A-C804278AF5A3}" type="presParOf" srcId="{155F7698-829D-4D21-8E8C-B742A18D91EE}" destId="{17FF9BB2-D849-4C4A-BCEF-6539F8557C0A}" srcOrd="2" destOrd="0" presId="urn:microsoft.com/office/officeart/2005/8/layout/vList2"/>
    <dgm:cxn modelId="{EB1668D3-EEFA-401F-8637-A46CDFEE5AF7}" type="presParOf" srcId="{155F7698-829D-4D21-8E8C-B742A18D91EE}" destId="{25985096-77C8-45EF-B9B8-2D682917B155}" srcOrd="3" destOrd="0" presId="urn:microsoft.com/office/officeart/2005/8/layout/vList2"/>
    <dgm:cxn modelId="{91E0360D-AA70-4A7D-B929-D627A8CF77BA}" type="presParOf" srcId="{155F7698-829D-4D21-8E8C-B742A18D91EE}" destId="{96EDBE5F-BED5-4B49-9CC3-3291249A62D7}" srcOrd="4" destOrd="0" presId="urn:microsoft.com/office/officeart/2005/8/layout/vList2"/>
    <dgm:cxn modelId="{C6FF51C9-6750-4DBE-BBD6-4D01192F586C}" type="presParOf" srcId="{155F7698-829D-4D21-8E8C-B742A18D91EE}" destId="{9F5F8CED-FC0F-4CCB-A230-ABBCE68BE137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19AF21-E21C-554F-BB15-6784F5B2DA90}">
      <dsp:nvSpPr>
        <dsp:cNvPr id="0" name=""/>
        <dsp:cNvSpPr/>
      </dsp:nvSpPr>
      <dsp:spPr>
        <a:xfrm rot="10800000">
          <a:off x="2063667" y="883"/>
          <a:ext cx="6992874" cy="1209216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57150" rIns="10668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Una autoevaluación en línea que adapta el marco ENTRECOMP a las necesidades de los adultos desempleados de larga duración, para fomentar sus habilidades empresariales.</a:t>
          </a:r>
        </a:p>
      </dsp:txBody>
      <dsp:txXfrm rot="10800000">
        <a:off x="2365971" y="883"/>
        <a:ext cx="6690570" cy="1209216"/>
      </dsp:txXfrm>
    </dsp:sp>
    <dsp:sp modelId="{4E302D82-9F4B-064E-8CB8-AE43A7185685}">
      <dsp:nvSpPr>
        <dsp:cNvPr id="0" name=""/>
        <dsp:cNvSpPr/>
      </dsp:nvSpPr>
      <dsp:spPr>
        <a:xfrm>
          <a:off x="0" y="3142121"/>
          <a:ext cx="1209216" cy="1209216"/>
        </a:xfrm>
        <a:prstGeom prst="foldedCorner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0EAD0E-CD4E-3846-8B93-0E79AAECF032}">
      <dsp:nvSpPr>
        <dsp:cNvPr id="0" name=""/>
        <dsp:cNvSpPr/>
      </dsp:nvSpPr>
      <dsp:spPr>
        <a:xfrm rot="10800000">
          <a:off x="2063667" y="1571060"/>
          <a:ext cx="6992874" cy="1209216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57150" rIns="10668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El itinerario de CORAL se diseñará e implementará en modo semipresencial según la lógica del modelo de aula invertida. Los aspectos teóricos se impartirán a través del MOOC de la Academia de creación de empresas, y los laboratorios experienciales permitirán experimentar un proceso de aprendizaje colaborativo.</a:t>
          </a:r>
        </a:p>
      </dsp:txBody>
      <dsp:txXfrm rot="10800000">
        <a:off x="2365971" y="1571060"/>
        <a:ext cx="6690570" cy="1209216"/>
      </dsp:txXfrm>
    </dsp:sp>
    <dsp:sp modelId="{29D81638-BC58-B94A-822E-55DF15C4F029}">
      <dsp:nvSpPr>
        <dsp:cNvPr id="0" name=""/>
        <dsp:cNvSpPr/>
      </dsp:nvSpPr>
      <dsp:spPr>
        <a:xfrm>
          <a:off x="0" y="956826"/>
          <a:ext cx="1209216" cy="1209216"/>
        </a:xfrm>
        <a:prstGeom prst="foldedCorner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7D3E26-92DA-AF44-813B-44233594B14F}">
      <dsp:nvSpPr>
        <dsp:cNvPr id="0" name=""/>
        <dsp:cNvSpPr/>
      </dsp:nvSpPr>
      <dsp:spPr>
        <a:xfrm rot="10800000">
          <a:off x="2063667" y="3141237"/>
          <a:ext cx="6992874" cy="1209216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57150" rIns="10668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Validación apreciativa internacional en forma de certificado de insignia abierta como evidencia del aprendizaje adquirido a través de la formación CORAL.</a:t>
          </a:r>
        </a:p>
      </dsp:txBody>
      <dsp:txXfrm rot="10800000">
        <a:off x="2365971" y="3141237"/>
        <a:ext cx="6690570" cy="1209216"/>
      </dsp:txXfrm>
    </dsp:sp>
    <dsp:sp modelId="{926FEA5A-22E7-7144-92BE-E2149AC27669}">
      <dsp:nvSpPr>
        <dsp:cNvPr id="0" name=""/>
        <dsp:cNvSpPr/>
      </dsp:nvSpPr>
      <dsp:spPr>
        <a:xfrm>
          <a:off x="701556" y="2896443"/>
          <a:ext cx="1209216" cy="1209216"/>
        </a:xfrm>
        <a:prstGeom prst="foldedCorner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DADF3F-4572-4047-ABAD-D2C6497584E2}">
      <dsp:nvSpPr>
        <dsp:cNvPr id="0" name=""/>
        <dsp:cNvSpPr/>
      </dsp:nvSpPr>
      <dsp:spPr>
        <a:xfrm>
          <a:off x="0" y="228494"/>
          <a:ext cx="10515600" cy="71954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000" b="1" kern="1200" dirty="0"/>
            <a:t>A: Toma de iniciativas - ejemplos de actividades / Elementos </a:t>
          </a:r>
          <a:endParaRPr lang="en-US" sz="3000" kern="1200" dirty="0"/>
        </a:p>
      </dsp:txBody>
      <dsp:txXfrm>
        <a:off x="35125" y="263619"/>
        <a:ext cx="10445350" cy="649299"/>
      </dsp:txXfrm>
    </dsp:sp>
    <dsp:sp modelId="{33667B9E-9A65-469F-A42A-6A707E0F9FD1}">
      <dsp:nvSpPr>
        <dsp:cNvPr id="0" name=""/>
        <dsp:cNvSpPr/>
      </dsp:nvSpPr>
      <dsp:spPr>
        <a:xfrm>
          <a:off x="0" y="964719"/>
          <a:ext cx="10515600" cy="1210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8100" rIns="213360" bIns="3810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300" kern="1200" dirty="0"/>
            <a:t>Qué pasos dar para empezar a desarrollar ideas de forma independiente 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s-ES" sz="2300" kern="1200"/>
            <a:t>Técnicas que te ayudan a resolver problemas 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s-ES" sz="2300" kern="1200" dirty="0"/>
            <a:t>Liderazgo - </a:t>
          </a:r>
          <a:r>
            <a:rPr lang="es-ES" sz="2300" kern="1200" dirty="0" err="1"/>
            <a:t>descripción</a:t>
          </a:r>
          <a:r>
            <a:rPr lang="es-ES" sz="2300" kern="1200" dirty="0"/>
            <a:t> de un buen </a:t>
          </a:r>
          <a:r>
            <a:rPr lang="es-ES" sz="2300" kern="1200" dirty="0" err="1"/>
            <a:t>líder</a:t>
          </a:r>
          <a:r>
            <a:rPr lang="es-ES" sz="2300" kern="1200" dirty="0"/>
            <a:t> / ¿</a:t>
          </a:r>
          <a:r>
            <a:rPr lang="es-ES" sz="2300" kern="1200" dirty="0" err="1"/>
            <a:t>serás</a:t>
          </a:r>
          <a:r>
            <a:rPr lang="es-ES" sz="2300" kern="1200" dirty="0"/>
            <a:t> un buen </a:t>
          </a:r>
          <a:r>
            <a:rPr lang="es-ES" sz="2300" kern="1200" dirty="0" err="1"/>
            <a:t>líder</a:t>
          </a:r>
          <a:r>
            <a:rPr lang="es-ES" sz="2300" kern="1200" dirty="0"/>
            <a:t>? </a:t>
          </a:r>
        </a:p>
      </dsp:txBody>
      <dsp:txXfrm>
        <a:off x="0" y="964719"/>
        <a:ext cx="10515600" cy="1210950"/>
      </dsp:txXfrm>
    </dsp:sp>
    <dsp:sp modelId="{F295AE71-F289-4830-B336-0C02D9876FCF}">
      <dsp:nvSpPr>
        <dsp:cNvPr id="0" name=""/>
        <dsp:cNvSpPr/>
      </dsp:nvSpPr>
      <dsp:spPr>
        <a:xfrm>
          <a:off x="0" y="2175669"/>
          <a:ext cx="10515600" cy="71954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000" b="1" kern="1200" dirty="0"/>
            <a:t>B: </a:t>
          </a:r>
          <a:r>
            <a:rPr lang="es-ES" sz="3000" b="1" kern="1200" dirty="0" err="1"/>
            <a:t>Planificación</a:t>
          </a:r>
          <a:r>
            <a:rPr lang="es-ES" sz="3000" b="1" kern="1200" dirty="0"/>
            <a:t> y </a:t>
          </a:r>
          <a:r>
            <a:rPr lang="es-ES" sz="3000" b="1" kern="1200" dirty="0" err="1"/>
            <a:t>gestión</a:t>
          </a:r>
          <a:r>
            <a:rPr lang="es-ES" sz="3000" b="1" kern="1200" dirty="0"/>
            <a:t> - ejemplos de actividades / elementos </a:t>
          </a:r>
          <a:endParaRPr lang="en-US" sz="3000" kern="1200" dirty="0"/>
        </a:p>
      </dsp:txBody>
      <dsp:txXfrm>
        <a:off x="35125" y="2210794"/>
        <a:ext cx="10445350" cy="649299"/>
      </dsp:txXfrm>
    </dsp:sp>
    <dsp:sp modelId="{BF96EF0B-AF03-4E55-85BA-BDAAB7192374}">
      <dsp:nvSpPr>
        <dsp:cNvPr id="0" name=""/>
        <dsp:cNvSpPr/>
      </dsp:nvSpPr>
      <dsp:spPr>
        <a:xfrm>
          <a:off x="0" y="2895219"/>
          <a:ext cx="10515600" cy="1210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8100" rIns="213360" bIns="3810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300" kern="1200" dirty="0"/>
            <a:t>Trabajar en los fundamentos de un plan de negocios 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s-ES" sz="2300" kern="1200"/>
            <a:t>¿Qué tipo de modelo de negocio se adapta a tu idea / nueva actividad? 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s-ES" sz="2300" kern="1200" dirty="0" err="1"/>
            <a:t>Planificación</a:t>
          </a:r>
          <a:r>
            <a:rPr lang="es-ES" sz="2300" kern="1200" dirty="0"/>
            <a:t> financiera: ¿</a:t>
          </a:r>
          <a:r>
            <a:rPr lang="es-ES" sz="2300" kern="1200" dirty="0" err="1"/>
            <a:t>cuáles</a:t>
          </a:r>
          <a:r>
            <a:rPr lang="es-ES" sz="2300" kern="1200" dirty="0"/>
            <a:t> son los modelos existentes? </a:t>
          </a:r>
        </a:p>
      </dsp:txBody>
      <dsp:txXfrm>
        <a:off x="0" y="2895219"/>
        <a:ext cx="10515600" cy="121095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D7CCA1-C37A-4228-B0E4-26D7CA240009}">
      <dsp:nvSpPr>
        <dsp:cNvPr id="0" name=""/>
        <dsp:cNvSpPr/>
      </dsp:nvSpPr>
      <dsp:spPr>
        <a:xfrm>
          <a:off x="0" y="297122"/>
          <a:ext cx="10515600" cy="4797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/>
            <a:t>C: Afrontar la incertidumbre, la </a:t>
          </a:r>
          <a:r>
            <a:rPr lang="es-ES" sz="2000" b="1" kern="1200" dirty="0" err="1"/>
            <a:t>ambigüedad</a:t>
          </a:r>
          <a:r>
            <a:rPr lang="es-ES" sz="2000" b="1" kern="1200" dirty="0"/>
            <a:t> y el riesgo - ejemplos de actividades / elementos </a:t>
          </a:r>
          <a:endParaRPr lang="en-US" sz="2000" kern="1200" dirty="0"/>
        </a:p>
      </dsp:txBody>
      <dsp:txXfrm>
        <a:off x="23417" y="320539"/>
        <a:ext cx="10468766" cy="432866"/>
      </dsp:txXfrm>
    </dsp:sp>
    <dsp:sp modelId="{45C332AC-671D-4F28-AAF5-67BA4742EB8F}">
      <dsp:nvSpPr>
        <dsp:cNvPr id="0" name=""/>
        <dsp:cNvSpPr/>
      </dsp:nvSpPr>
      <dsp:spPr>
        <a:xfrm>
          <a:off x="0" y="776822"/>
          <a:ext cx="10515600" cy="1863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5400" rIns="142240" bIns="2540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600" kern="1200" dirty="0" err="1"/>
            <a:t>Evaluación</a:t>
          </a:r>
          <a:r>
            <a:rPr lang="es-ES" sz="1600" kern="1200" dirty="0"/>
            <a:t> de riesgos y beneficios: tomar una </a:t>
          </a:r>
          <a:r>
            <a:rPr lang="es-ES" sz="1600" kern="1200" dirty="0" err="1"/>
            <a:t>acción</a:t>
          </a:r>
          <a:r>
            <a:rPr lang="es-ES" sz="1600" kern="1200" dirty="0"/>
            <a:t> y tratar de visualizar los riesgos y beneficios de esta </a:t>
          </a:r>
          <a:r>
            <a:rPr lang="es-ES" sz="1600" kern="1200" dirty="0" err="1"/>
            <a:t>acción</a:t>
          </a:r>
          <a:r>
            <a:rPr lang="es-ES" sz="1600" kern="1200" dirty="0"/>
            <a:t>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s-ES" sz="1600" kern="1200"/>
            <a:t>Comprender las técnicas de evaluación de riesgos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s-ES" sz="1600" kern="1200"/>
            <a:t>Comprender la diferencia entre los conceptos de pérdidas asequibles y rendimiento esperado.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s-ES" sz="1600" kern="1200"/>
            <a:t>Lluvia de ideas: en función del nivel de tu idea empresarial, responde a una de las siguientes preguntas: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s-ES" sz="1600" kern="1200" dirty="0"/>
            <a:t>Piensa en lo que puedes permitirte perder y si </a:t>
          </a:r>
          <a:r>
            <a:rPr lang="es-ES" sz="1600" kern="1200" dirty="0" err="1"/>
            <a:t>estás</a:t>
          </a:r>
          <a:r>
            <a:rPr lang="es-ES" sz="1600" kern="1200" dirty="0"/>
            <a:t> dispuesto a asumir el riesgo, aunque acabes perdiendo la </a:t>
          </a:r>
          <a:r>
            <a:rPr lang="es-ES" sz="1600" kern="1200" dirty="0" err="1"/>
            <a:t>inversión</a:t>
          </a:r>
          <a:r>
            <a:rPr lang="es-ES" sz="1600" kern="1200" dirty="0"/>
            <a:t>. ¿Has analizado todos los posibles riesgos?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s-ES" sz="1600" kern="1200" dirty="0"/>
            <a:t>Piensa </a:t>
          </a:r>
          <a:r>
            <a:rPr lang="es-ES" sz="1600" kern="1200" dirty="0" err="1"/>
            <a:t>cómo</a:t>
          </a:r>
          <a:r>
            <a:rPr lang="es-ES" sz="1600" kern="1200" dirty="0"/>
            <a:t> puedes reducir la </a:t>
          </a:r>
          <a:r>
            <a:rPr lang="es-ES" sz="1600" kern="1200" dirty="0" err="1"/>
            <a:t>inversión</a:t>
          </a:r>
          <a:r>
            <a:rPr lang="es-ES" sz="1600" kern="1200" dirty="0"/>
            <a:t> en una </a:t>
          </a:r>
          <a:r>
            <a:rPr lang="es-ES" sz="1600" kern="1200" dirty="0" err="1"/>
            <a:t>solución</a:t>
          </a:r>
          <a:r>
            <a:rPr lang="es-ES" sz="1600" kern="1200" dirty="0"/>
            <a:t> con las </a:t>
          </a:r>
          <a:r>
            <a:rPr lang="es-ES" sz="1600" kern="1200" dirty="0" err="1"/>
            <a:t>mínimas</a:t>
          </a:r>
          <a:r>
            <a:rPr lang="es-ES" sz="1600" kern="1200" dirty="0"/>
            <a:t> </a:t>
          </a:r>
          <a:r>
            <a:rPr lang="es-ES" sz="1600" kern="1200" dirty="0" err="1"/>
            <a:t>pérdidas</a:t>
          </a:r>
          <a:r>
            <a:rPr lang="es-ES" sz="1600" kern="1200" dirty="0"/>
            <a:t>. ¿</a:t>
          </a:r>
          <a:r>
            <a:rPr lang="es-ES" sz="1600" kern="1200" dirty="0" err="1"/>
            <a:t>Cómo</a:t>
          </a:r>
          <a:r>
            <a:rPr lang="es-ES" sz="1600" kern="1200" dirty="0"/>
            <a:t> de creativo puedes ser? </a:t>
          </a:r>
        </a:p>
      </dsp:txBody>
      <dsp:txXfrm>
        <a:off x="0" y="776822"/>
        <a:ext cx="10515600" cy="1863000"/>
      </dsp:txXfrm>
    </dsp:sp>
    <dsp:sp modelId="{17FF9BB2-D849-4C4A-BCEF-6539F8557C0A}">
      <dsp:nvSpPr>
        <dsp:cNvPr id="0" name=""/>
        <dsp:cNvSpPr/>
      </dsp:nvSpPr>
      <dsp:spPr>
        <a:xfrm>
          <a:off x="0" y="2639822"/>
          <a:ext cx="10515600" cy="4797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/>
            <a:t>D: Trabajar con otros - ejemplos de actividades / elementos </a:t>
          </a:r>
          <a:endParaRPr lang="en-US" sz="2000" kern="1200" dirty="0"/>
        </a:p>
      </dsp:txBody>
      <dsp:txXfrm>
        <a:off x="23417" y="2663239"/>
        <a:ext cx="10468766" cy="432866"/>
      </dsp:txXfrm>
    </dsp:sp>
    <dsp:sp modelId="{25985096-77C8-45EF-B9B8-2D682917B155}">
      <dsp:nvSpPr>
        <dsp:cNvPr id="0" name=""/>
        <dsp:cNvSpPr/>
      </dsp:nvSpPr>
      <dsp:spPr>
        <a:xfrm>
          <a:off x="0" y="3119522"/>
          <a:ext cx="10515600" cy="1366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5400" rIns="142240" bIns="2540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600" kern="1200" dirty="0"/>
            <a:t>¿Qué es una red de contactos, </a:t>
          </a:r>
          <a:r>
            <a:rPr lang="es-ES" sz="1600" kern="1200" dirty="0" err="1"/>
            <a:t>cómo</a:t>
          </a:r>
          <a:r>
            <a:rPr lang="es-ES" sz="1600" kern="1200" dirty="0"/>
            <a:t> utilizar su red para seleccionar posibles asociados o miembros?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s-ES" sz="1600" kern="1200" dirty="0" err="1"/>
            <a:t>Técnicas</a:t>
          </a:r>
          <a:r>
            <a:rPr lang="es-ES" sz="1600" kern="1200" dirty="0"/>
            <a:t> que pueden utilizarse para gestionar las relaciones interpersonales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s-ES" sz="1600" kern="1200"/>
            <a:t>Taller de escucha activa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s-ES" sz="1600" kern="1200"/>
            <a:t>Principios y estrategias de negociación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s-ES" sz="1600" kern="1200" dirty="0" err="1"/>
            <a:t>Resolución</a:t>
          </a:r>
          <a:r>
            <a:rPr lang="es-ES" sz="1600" kern="1200" dirty="0"/>
            <a:t> de conflictos: comparta sus experiencias</a:t>
          </a:r>
        </a:p>
      </dsp:txBody>
      <dsp:txXfrm>
        <a:off x="0" y="3119522"/>
        <a:ext cx="10515600" cy="1366200"/>
      </dsp:txXfrm>
    </dsp:sp>
    <dsp:sp modelId="{96EDBE5F-BED5-4B49-9CC3-3291249A62D7}">
      <dsp:nvSpPr>
        <dsp:cNvPr id="0" name=""/>
        <dsp:cNvSpPr/>
      </dsp:nvSpPr>
      <dsp:spPr>
        <a:xfrm>
          <a:off x="0" y="4485722"/>
          <a:ext cx="10515600" cy="4797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/>
            <a:t>E: Aprender a </a:t>
          </a:r>
          <a:r>
            <a:rPr lang="es-ES" sz="2000" b="1" kern="1200" dirty="0" err="1"/>
            <a:t>través</a:t>
          </a:r>
          <a:r>
            <a:rPr lang="es-ES" sz="2000" b="1" kern="1200" dirty="0"/>
            <a:t> de la experiencia - ejemplos de actividades / elementos </a:t>
          </a:r>
          <a:endParaRPr lang="en-US" sz="2000" kern="1200" dirty="0"/>
        </a:p>
      </dsp:txBody>
      <dsp:txXfrm>
        <a:off x="23417" y="4509139"/>
        <a:ext cx="10468766" cy="432866"/>
      </dsp:txXfrm>
    </dsp:sp>
    <dsp:sp modelId="{9F5F8CED-FC0F-4CCB-A230-ABBCE68BE137}">
      <dsp:nvSpPr>
        <dsp:cNvPr id="0" name=""/>
        <dsp:cNvSpPr/>
      </dsp:nvSpPr>
      <dsp:spPr>
        <a:xfrm>
          <a:off x="0" y="4965422"/>
          <a:ext cx="10515600" cy="786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5400" rIns="142240" bIns="2540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600" kern="1200" dirty="0"/>
            <a:t>Analiza tus interacciones con los </a:t>
          </a:r>
          <a:r>
            <a:rPr lang="es-ES" sz="1600" kern="1200" dirty="0" err="1"/>
            <a:t>demás</a:t>
          </a:r>
          <a:r>
            <a:rPr lang="es-ES" sz="1600" kern="1200" dirty="0"/>
            <a:t> y piensa qué/</a:t>
          </a:r>
          <a:r>
            <a:rPr lang="es-ES" sz="1600" kern="1200" dirty="0" err="1"/>
            <a:t>cómo</a:t>
          </a:r>
          <a:r>
            <a:rPr lang="es-ES" sz="1600" kern="1200" dirty="0"/>
            <a:t> puedes aprender de las interacciones sociales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s-ES" sz="1600" kern="1200" dirty="0"/>
            <a:t>Piensa en algunas de tus experiencias pasadas que consideres un fracaso. </a:t>
          </a:r>
          <a:r>
            <a:rPr lang="es-ES" sz="1600" kern="1200" dirty="0" err="1"/>
            <a:t>Evalúalas</a:t>
          </a:r>
          <a:r>
            <a:rPr lang="es-ES" sz="1600" kern="1200" dirty="0"/>
            <a:t> y piensa en lo que </a:t>
          </a:r>
          <a:r>
            <a:rPr lang="es-ES" sz="1600" kern="1200" dirty="0" err="1"/>
            <a:t>harías</a:t>
          </a:r>
          <a:r>
            <a:rPr lang="es-ES" sz="1600" kern="1200" dirty="0"/>
            <a:t> diferente ahora. </a:t>
          </a:r>
        </a:p>
      </dsp:txBody>
      <dsp:txXfrm>
        <a:off x="0" y="4965422"/>
        <a:ext cx="10515600" cy="78659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B26A34-2373-AB4A-AE09-E8E65AE6B58D}">
      <dsp:nvSpPr>
        <dsp:cNvPr id="0" name=""/>
        <dsp:cNvSpPr/>
      </dsp:nvSpPr>
      <dsp:spPr>
        <a:xfrm rot="5400000">
          <a:off x="4810718" y="106588"/>
          <a:ext cx="1611684" cy="1402165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La creación de un contexto finalizado a la reflexión y a la puesta en común de la experiencia vital</a:t>
          </a:r>
        </a:p>
      </dsp:txBody>
      <dsp:txXfrm rot="-5400000">
        <a:off x="5133981" y="252983"/>
        <a:ext cx="965157" cy="1109376"/>
      </dsp:txXfrm>
    </dsp:sp>
    <dsp:sp modelId="{BDC2D0C7-D077-E646-8403-6C53DE6BB751}">
      <dsp:nvSpPr>
        <dsp:cNvPr id="0" name=""/>
        <dsp:cNvSpPr/>
      </dsp:nvSpPr>
      <dsp:spPr>
        <a:xfrm>
          <a:off x="6360192" y="324165"/>
          <a:ext cx="1798639" cy="967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661A58-6F0E-544E-98BA-597FC892DFA2}">
      <dsp:nvSpPr>
        <dsp:cNvPr id="0" name=""/>
        <dsp:cNvSpPr/>
      </dsp:nvSpPr>
      <dsp:spPr>
        <a:xfrm rot="5400000">
          <a:off x="3296379" y="106588"/>
          <a:ext cx="1611684" cy="1402165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3600" kern="1200"/>
        </a:p>
      </dsp:txBody>
      <dsp:txXfrm rot="-5400000">
        <a:off x="3619642" y="252983"/>
        <a:ext cx="965157" cy="1109376"/>
      </dsp:txXfrm>
    </dsp:sp>
    <dsp:sp modelId="{4D044F88-97F9-F54A-9136-68367D803DD5}">
      <dsp:nvSpPr>
        <dsp:cNvPr id="0" name=""/>
        <dsp:cNvSpPr/>
      </dsp:nvSpPr>
      <dsp:spPr>
        <a:xfrm rot="5400000">
          <a:off x="4050648" y="1474586"/>
          <a:ext cx="1611684" cy="1402165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La autoevaluación de las competencias transversales que tiene el usuario, prestando atención a su visibilidad</a:t>
          </a:r>
        </a:p>
      </dsp:txBody>
      <dsp:txXfrm rot="-5400000">
        <a:off x="4373911" y="1620981"/>
        <a:ext cx="965157" cy="1109376"/>
      </dsp:txXfrm>
    </dsp:sp>
    <dsp:sp modelId="{779BEAFE-D3DA-EB45-A77C-D59F9A21E096}">
      <dsp:nvSpPr>
        <dsp:cNvPr id="0" name=""/>
        <dsp:cNvSpPr/>
      </dsp:nvSpPr>
      <dsp:spPr>
        <a:xfrm>
          <a:off x="2356767" y="1692163"/>
          <a:ext cx="1740619" cy="967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Ser capaz de describir el aprendizaje, facilita:</a:t>
          </a:r>
        </a:p>
      </dsp:txBody>
      <dsp:txXfrm>
        <a:off x="2356767" y="1692163"/>
        <a:ext cx="1740619" cy="967010"/>
      </dsp:txXfrm>
    </dsp:sp>
    <dsp:sp modelId="{CFC726C5-DCDF-304F-A985-BA590402EADA}">
      <dsp:nvSpPr>
        <dsp:cNvPr id="0" name=""/>
        <dsp:cNvSpPr/>
      </dsp:nvSpPr>
      <dsp:spPr>
        <a:xfrm rot="5400000">
          <a:off x="5564987" y="1474586"/>
          <a:ext cx="1611684" cy="1402165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3600" kern="1200"/>
        </a:p>
      </dsp:txBody>
      <dsp:txXfrm rot="-5400000">
        <a:off x="5888250" y="1620981"/>
        <a:ext cx="965157" cy="1109376"/>
      </dsp:txXfrm>
    </dsp:sp>
    <dsp:sp modelId="{720ED1A0-A502-1C4B-9031-18A3D33BC842}">
      <dsp:nvSpPr>
        <dsp:cNvPr id="0" name=""/>
        <dsp:cNvSpPr/>
      </dsp:nvSpPr>
      <dsp:spPr>
        <a:xfrm rot="5400000">
          <a:off x="4810718" y="2842584"/>
          <a:ext cx="1611684" cy="1402165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50" kern="1200" dirty="0"/>
            <a:t>El aumento de la autoconciencia de cómo evaluar los resultados de aprendizaje alcanzados</a:t>
          </a:r>
        </a:p>
      </dsp:txBody>
      <dsp:txXfrm rot="-5400000">
        <a:off x="5133981" y="2988979"/>
        <a:ext cx="965157" cy="1109376"/>
      </dsp:txXfrm>
    </dsp:sp>
    <dsp:sp modelId="{AEBFB78D-54CB-374A-8714-DDBA223DDCBF}">
      <dsp:nvSpPr>
        <dsp:cNvPr id="0" name=""/>
        <dsp:cNvSpPr/>
      </dsp:nvSpPr>
      <dsp:spPr>
        <a:xfrm>
          <a:off x="6360192" y="3060161"/>
          <a:ext cx="1798639" cy="967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EFF8E7-7867-CC4A-B5AE-89F447E79D0B}">
      <dsp:nvSpPr>
        <dsp:cNvPr id="0" name=""/>
        <dsp:cNvSpPr/>
      </dsp:nvSpPr>
      <dsp:spPr>
        <a:xfrm rot="5400000">
          <a:off x="3296379" y="2842584"/>
          <a:ext cx="1611684" cy="1402165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3600" kern="1200"/>
        </a:p>
      </dsp:txBody>
      <dsp:txXfrm rot="-5400000">
        <a:off x="3619642" y="2988979"/>
        <a:ext cx="965157" cy="110937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BEC365-A26C-7F48-91C5-4D93B34CF604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Al final del proceso, la </a:t>
          </a:r>
          <a:r>
            <a:rPr lang="es-ES" sz="1500" kern="1200" dirty="0" err="1"/>
            <a:t>organización</a:t>
          </a:r>
          <a:r>
            <a:rPr lang="es-ES" sz="1500" kern="1200" dirty="0"/>
            <a:t> que ha realizado la prueba piloto puede decidir emitir a cada usuario un certificado del nivel de competencia alcanzado con respecto a las competencias de </a:t>
          </a:r>
          <a:r>
            <a:rPr lang="es-ES" sz="1500" kern="1200" dirty="0" err="1"/>
            <a:t>EntreComp</a:t>
          </a:r>
          <a:r>
            <a:rPr lang="es-ES" sz="1500" kern="1200" dirty="0"/>
            <a:t>. </a:t>
          </a:r>
        </a:p>
      </dsp:txBody>
      <dsp:txXfrm>
        <a:off x="0" y="39687"/>
        <a:ext cx="3286125" cy="1971675"/>
      </dsp:txXfrm>
    </dsp:sp>
    <dsp:sp modelId="{F82E098D-C677-A943-BEEB-3FE16409AE9C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/>
            <a:t>La evaluación apreciativa es un documento emitido por el técnico que dirigió el laboratorio </a:t>
          </a:r>
        </a:p>
      </dsp:txBody>
      <dsp:txXfrm>
        <a:off x="3614737" y="39687"/>
        <a:ext cx="3286125" cy="1971675"/>
      </dsp:txXfrm>
    </dsp:sp>
    <dsp:sp modelId="{54588D92-ABA5-A24C-9A2D-DE065D9573A1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Tiene que ser rellenado y firmado por el entrenador que </a:t>
          </a:r>
          <a:r>
            <a:rPr lang="es-ES" sz="1500" kern="1200" dirty="0" err="1"/>
            <a:t>dirigio</a:t>
          </a:r>
          <a:r>
            <a:rPr lang="es-ES" sz="1500" kern="1200" dirty="0"/>
            <a:t>́ las actividades del laboratorio</a:t>
          </a:r>
        </a:p>
      </dsp:txBody>
      <dsp:txXfrm>
        <a:off x="7229475" y="39687"/>
        <a:ext cx="3286125" cy="1971675"/>
      </dsp:txXfrm>
    </dsp:sp>
    <dsp:sp modelId="{B8E4A0AC-FDAD-C940-9817-E3E9A2E35148}">
      <dsp:nvSpPr>
        <dsp:cNvPr id="0" name=""/>
        <dsp:cNvSpPr/>
      </dsp:nvSpPr>
      <dsp:spPr>
        <a:xfrm>
          <a:off x="1807368" y="2339975"/>
          <a:ext cx="3286125" cy="1971675"/>
        </a:xfrm>
        <a:prstGeom prst="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Debe ser rellenado teniendo en cuenta: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- Los resultados del test de </a:t>
          </a:r>
          <a:r>
            <a:rPr lang="es-ES" sz="1500" kern="1200" dirty="0" err="1"/>
            <a:t>autoevaluación</a:t>
          </a:r>
          <a:r>
            <a:rPr lang="es-ES" sz="1500" kern="1200" dirty="0"/>
            <a:t> CORAL</a:t>
          </a:r>
          <a:br>
            <a:rPr lang="es-ES" sz="1500" kern="1200" dirty="0"/>
          </a:br>
          <a:r>
            <a:rPr lang="es-ES" sz="1500" kern="1200" dirty="0"/>
            <a:t>- El aprendizaje logrado durante los cuestionarios de </a:t>
          </a:r>
          <a:r>
            <a:rPr lang="es-ES" sz="1500" kern="1200" dirty="0" err="1"/>
            <a:t>evaluación</a:t>
          </a:r>
          <a:r>
            <a:rPr lang="es-ES" sz="1500" kern="1200" dirty="0"/>
            <a:t> del MOOC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- La </a:t>
          </a:r>
          <a:r>
            <a:rPr lang="es-ES" sz="1500" kern="1200" dirty="0" err="1"/>
            <a:t>evaluación</a:t>
          </a:r>
          <a:r>
            <a:rPr lang="es-ES" sz="1500" kern="1200" dirty="0"/>
            <a:t> de los Laboratorios de Capacidades (anexo 1) </a:t>
          </a:r>
        </a:p>
      </dsp:txBody>
      <dsp:txXfrm>
        <a:off x="1807368" y="2339975"/>
        <a:ext cx="3286125" cy="1971675"/>
      </dsp:txXfrm>
    </dsp:sp>
    <dsp:sp modelId="{5894809F-9C1C-064D-A43B-4FF1A5051235}">
      <dsp:nvSpPr>
        <dsp:cNvPr id="0" name=""/>
        <dsp:cNvSpPr/>
      </dsp:nvSpPr>
      <dsp:spPr>
        <a:xfrm>
          <a:off x="5422106" y="2339975"/>
          <a:ext cx="3286125" cy="1971675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El documento debe contener </a:t>
          </a:r>
          <a:r>
            <a:rPr lang="es-ES" sz="1500" kern="1200" dirty="0" err="1"/>
            <a:t>información</a:t>
          </a:r>
          <a:r>
            <a:rPr lang="es-ES" sz="1500" kern="1200" dirty="0"/>
            <a:t> que pueda ayudar a los potenciales empleadores / inversores a evaluar el perfil del participante. </a:t>
          </a:r>
        </a:p>
      </dsp:txBody>
      <dsp:txXfrm>
        <a:off x="5422106" y="2339975"/>
        <a:ext cx="3286125" cy="197167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5B4793-BADA-5E49-87BD-246B86FDE1F6}">
      <dsp:nvSpPr>
        <dsp:cNvPr id="0" name=""/>
        <dsp:cNvSpPr/>
      </dsp:nvSpPr>
      <dsp:spPr>
        <a:xfrm>
          <a:off x="1317" y="1630543"/>
          <a:ext cx="2157580" cy="2157580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8739" tIns="11430" rIns="118739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kern="1200" dirty="0"/>
            <a:t>Anexo 1 </a:t>
          </a:r>
          <a:r>
            <a:rPr lang="es-ES" sz="900" kern="1200" dirty="0"/>
            <a:t>- Formulario de </a:t>
          </a:r>
          <a:r>
            <a:rPr lang="es-ES" sz="900" kern="1200" dirty="0" err="1"/>
            <a:t>evaluación</a:t>
          </a:r>
          <a:r>
            <a:rPr lang="es-ES" sz="900" kern="1200" dirty="0"/>
            <a:t> apreciativa muestra un ejemplo de formulario rellenado por el participante </a:t>
          </a:r>
        </a:p>
      </dsp:txBody>
      <dsp:txXfrm>
        <a:off x="317287" y="1946513"/>
        <a:ext cx="1525640" cy="1525640"/>
      </dsp:txXfrm>
    </dsp:sp>
    <dsp:sp modelId="{7DC4C84C-BBFB-BD40-8301-4CC18FBEBD76}">
      <dsp:nvSpPr>
        <dsp:cNvPr id="0" name=""/>
        <dsp:cNvSpPr/>
      </dsp:nvSpPr>
      <dsp:spPr>
        <a:xfrm>
          <a:off x="1727381" y="1630543"/>
          <a:ext cx="2157580" cy="2157580"/>
        </a:xfrm>
        <a:prstGeom prst="ellipse">
          <a:avLst/>
        </a:prstGeom>
        <a:solidFill>
          <a:schemeClr val="accent4">
            <a:alpha val="50000"/>
            <a:hueOff val="1960178"/>
            <a:satOff val="-8155"/>
            <a:lumOff val="1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8739" tIns="11430" rIns="118739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kern="1200" dirty="0"/>
            <a:t>Anexo 2 </a:t>
          </a:r>
          <a:r>
            <a:rPr lang="es-ES" sz="900" kern="1200" dirty="0"/>
            <a:t>- Una </a:t>
          </a:r>
          <a:r>
            <a:rPr lang="es-ES" sz="900" kern="1200" dirty="0" err="1"/>
            <a:t>versión</a:t>
          </a:r>
          <a:r>
            <a:rPr lang="es-ES" sz="900" kern="1200" dirty="0"/>
            <a:t> revisada de la </a:t>
          </a:r>
          <a:r>
            <a:rPr lang="es-ES" sz="900" kern="1200" dirty="0" err="1"/>
            <a:t>taxonomía</a:t>
          </a:r>
          <a:r>
            <a:rPr lang="es-ES" sz="900" kern="1200" dirty="0"/>
            <a:t> de objetivos educativos de Bloom que puede ayudar al tutor a identificar los dominios cognitivos y los niveles de </a:t>
          </a:r>
          <a:r>
            <a:rPr lang="es-ES" sz="900" kern="1200" dirty="0" err="1"/>
            <a:t>autonomía</a:t>
          </a:r>
          <a:r>
            <a:rPr lang="es-ES" sz="900" kern="1200" dirty="0"/>
            <a:t> y responsabilidad asociados a cada nivel del MEC y del </a:t>
          </a:r>
          <a:r>
            <a:rPr lang="es-ES" sz="900" kern="1200" dirty="0" err="1"/>
            <a:t>Entrecomp</a:t>
          </a:r>
          <a:r>
            <a:rPr lang="es-ES" sz="900" kern="1200" dirty="0"/>
            <a:t> </a:t>
          </a:r>
        </a:p>
      </dsp:txBody>
      <dsp:txXfrm>
        <a:off x="2043351" y="1946513"/>
        <a:ext cx="1525640" cy="1525640"/>
      </dsp:txXfrm>
    </dsp:sp>
    <dsp:sp modelId="{9C68DF83-06A8-AA45-8CC7-FDFAB9D24BDE}">
      <dsp:nvSpPr>
        <dsp:cNvPr id="0" name=""/>
        <dsp:cNvSpPr/>
      </dsp:nvSpPr>
      <dsp:spPr>
        <a:xfrm>
          <a:off x="3453445" y="1630543"/>
          <a:ext cx="2157580" cy="2157580"/>
        </a:xfrm>
        <a:prstGeom prst="ellipse">
          <a:avLst/>
        </a:prstGeom>
        <a:solidFill>
          <a:schemeClr val="accent4">
            <a:alpha val="50000"/>
            <a:hueOff val="3920356"/>
            <a:satOff val="-16311"/>
            <a:lumOff val="3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8739" tIns="11430" rIns="118739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kern="1200" dirty="0"/>
            <a:t>Anexo 3 - </a:t>
          </a:r>
          <a:r>
            <a:rPr lang="es-ES" sz="900" kern="1200" dirty="0"/>
            <a:t>Una tabla que detalla el nivel de complejidad de las tareas, la </a:t>
          </a:r>
          <a:r>
            <a:rPr lang="es-ES" sz="900" kern="1200" dirty="0" err="1"/>
            <a:t>autonomía</a:t>
          </a:r>
          <a:r>
            <a:rPr lang="es-ES" sz="900" kern="1200" dirty="0"/>
            <a:t> y la responsabilidad y los dominios cognitivos asociados a cada nivel </a:t>
          </a:r>
          <a:r>
            <a:rPr lang="es-ES" sz="900" kern="1200" dirty="0" err="1"/>
            <a:t>Entrecomp</a:t>
          </a:r>
          <a:r>
            <a:rPr lang="es-ES" sz="900" kern="1200" dirty="0"/>
            <a:t>. </a:t>
          </a:r>
        </a:p>
      </dsp:txBody>
      <dsp:txXfrm>
        <a:off x="3769415" y="1946513"/>
        <a:ext cx="1525640" cy="1525640"/>
      </dsp:txXfrm>
    </dsp:sp>
    <dsp:sp modelId="{A4AFB90D-7F55-014B-B754-62F5575DE92E}">
      <dsp:nvSpPr>
        <dsp:cNvPr id="0" name=""/>
        <dsp:cNvSpPr/>
      </dsp:nvSpPr>
      <dsp:spPr>
        <a:xfrm>
          <a:off x="5179509" y="1630543"/>
          <a:ext cx="2157580" cy="2157580"/>
        </a:xfrm>
        <a:prstGeom prst="ellipse">
          <a:avLst/>
        </a:prstGeom>
        <a:solidFill>
          <a:schemeClr val="accent4">
            <a:alpha val="50000"/>
            <a:hueOff val="5880535"/>
            <a:satOff val="-24466"/>
            <a:lumOff val="5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8739" tIns="11430" rIns="118739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kern="1200" dirty="0"/>
            <a:t>Anexo 4 </a:t>
          </a:r>
          <a:r>
            <a:rPr lang="es-ES" sz="900" kern="1200" dirty="0"/>
            <a:t>- es el certificado que el usuario </a:t>
          </a:r>
          <a:r>
            <a:rPr lang="es-ES" sz="900" kern="1200" dirty="0" err="1"/>
            <a:t>obtendra</a:t>
          </a:r>
          <a:r>
            <a:rPr lang="es-ES" sz="900" kern="1200" dirty="0"/>
            <a:t>́ al final del recorrido de CORAL </a:t>
          </a:r>
        </a:p>
      </dsp:txBody>
      <dsp:txXfrm>
        <a:off x="5495479" y="1946513"/>
        <a:ext cx="1525640" cy="1525640"/>
      </dsp:txXfrm>
    </dsp:sp>
    <dsp:sp modelId="{BCB2A565-DA95-5D47-B921-45AF34C11289}">
      <dsp:nvSpPr>
        <dsp:cNvPr id="0" name=""/>
        <dsp:cNvSpPr/>
      </dsp:nvSpPr>
      <dsp:spPr>
        <a:xfrm>
          <a:off x="6905573" y="1630543"/>
          <a:ext cx="2157580" cy="2157580"/>
        </a:xfrm>
        <a:prstGeom prst="ellipse">
          <a:avLst/>
        </a:prstGeom>
        <a:solidFill>
          <a:schemeClr val="accent4">
            <a:alpha val="50000"/>
            <a:hueOff val="7840713"/>
            <a:satOff val="-32622"/>
            <a:lumOff val="76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8739" tIns="11430" rIns="118739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kern="1200" dirty="0"/>
            <a:t>Anexo 5 </a:t>
          </a:r>
          <a:r>
            <a:rPr lang="es-ES" sz="900" kern="1200" dirty="0"/>
            <a:t>- El marco </a:t>
          </a:r>
          <a:r>
            <a:rPr lang="es-ES" sz="900" kern="1200" dirty="0" err="1"/>
            <a:t>Entrecomp</a:t>
          </a:r>
          <a:br>
            <a:rPr lang="es-ES" sz="900" kern="1200" dirty="0"/>
          </a:br>
          <a:endParaRPr lang="es-ES" sz="900" kern="1200" dirty="0"/>
        </a:p>
      </dsp:txBody>
      <dsp:txXfrm>
        <a:off x="7221543" y="1946513"/>
        <a:ext cx="1525640" cy="1525640"/>
      </dsp:txXfrm>
    </dsp:sp>
    <dsp:sp modelId="{79A1B076-5355-FB47-BF85-88257CCADF57}">
      <dsp:nvSpPr>
        <dsp:cNvPr id="0" name=""/>
        <dsp:cNvSpPr/>
      </dsp:nvSpPr>
      <dsp:spPr>
        <a:xfrm>
          <a:off x="8631637" y="1630543"/>
          <a:ext cx="2157580" cy="2157580"/>
        </a:xfrm>
        <a:prstGeom prst="ellipse">
          <a:avLst/>
        </a:prstGeom>
        <a:solidFill>
          <a:schemeClr val="accent4">
            <a:alpha val="50000"/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8739" tIns="11430" rIns="118739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kern="1200" dirty="0"/>
            <a:t>Anexo 6</a:t>
          </a:r>
          <a:r>
            <a:rPr lang="es-ES" sz="900" kern="1200" dirty="0"/>
            <a:t> - ofrece plantillas para la </a:t>
          </a:r>
          <a:r>
            <a:rPr lang="es-ES" sz="900" kern="1200" dirty="0" err="1"/>
            <a:t>elaboración</a:t>
          </a:r>
          <a:r>
            <a:rPr lang="es-ES" sz="900" kern="1200" dirty="0"/>
            <a:t> de planes de empresa </a:t>
          </a:r>
        </a:p>
      </dsp:txBody>
      <dsp:txXfrm>
        <a:off x="8947607" y="1946513"/>
        <a:ext cx="1525640" cy="15256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3BC386-1737-314C-9B04-0CE702903802}">
      <dsp:nvSpPr>
        <dsp:cNvPr id="0" name=""/>
        <dsp:cNvSpPr/>
      </dsp:nvSpPr>
      <dsp:spPr>
        <a:xfrm rot="5400000">
          <a:off x="-196382" y="199453"/>
          <a:ext cx="1309217" cy="916452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1a</a:t>
          </a:r>
        </a:p>
      </dsp:txBody>
      <dsp:txXfrm rot="-5400000">
        <a:off x="1" y="461296"/>
        <a:ext cx="916452" cy="392765"/>
      </dsp:txXfrm>
    </dsp:sp>
    <dsp:sp modelId="{FE042811-B13B-0C41-998D-7F9CFF2A70C0}">
      <dsp:nvSpPr>
        <dsp:cNvPr id="0" name=""/>
        <dsp:cNvSpPr/>
      </dsp:nvSpPr>
      <dsp:spPr>
        <a:xfrm rot="5400000">
          <a:off x="4962610" y="-4043086"/>
          <a:ext cx="850991" cy="89433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 dirty="0"/>
            <a:t>Lectura del </a:t>
          </a:r>
          <a:r>
            <a:rPr lang="es-ES" sz="1400" b="1" kern="1200" dirty="0"/>
            <a:t>libro electrónico CORAL </a:t>
          </a:r>
          <a:r>
            <a:rPr lang="es-ES" sz="1400" kern="1200" dirty="0"/>
            <a:t>que presenta las competencias empresariales necesarias para el trabajo por cuenta propia. </a:t>
          </a:r>
        </a:p>
      </dsp:txBody>
      <dsp:txXfrm rot="-5400000">
        <a:off x="916452" y="44614"/>
        <a:ext cx="8901765" cy="767907"/>
      </dsp:txXfrm>
    </dsp:sp>
    <dsp:sp modelId="{C443075A-2EBB-464D-B2FB-E5D7ADB6C44E}">
      <dsp:nvSpPr>
        <dsp:cNvPr id="0" name=""/>
        <dsp:cNvSpPr/>
      </dsp:nvSpPr>
      <dsp:spPr>
        <a:xfrm rot="5400000">
          <a:off x="-196382" y="1362719"/>
          <a:ext cx="1309217" cy="916452"/>
        </a:xfrm>
        <a:prstGeom prst="chevron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2a</a:t>
          </a:r>
        </a:p>
      </dsp:txBody>
      <dsp:txXfrm rot="-5400000">
        <a:off x="1" y="1624562"/>
        <a:ext cx="916452" cy="392765"/>
      </dsp:txXfrm>
    </dsp:sp>
    <dsp:sp modelId="{054567AA-6AB1-8F46-931D-E2BA7DD1EFFB}">
      <dsp:nvSpPr>
        <dsp:cNvPr id="0" name=""/>
        <dsp:cNvSpPr/>
      </dsp:nvSpPr>
      <dsp:spPr>
        <a:xfrm rot="5400000">
          <a:off x="4962610" y="-2879820"/>
          <a:ext cx="850991" cy="89433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b="1" kern="1200" dirty="0"/>
            <a:t>Test online para la </a:t>
          </a:r>
          <a:r>
            <a:rPr lang="es-ES" sz="1400" b="1" kern="1200" dirty="0" err="1"/>
            <a:t>autoevaluación</a:t>
          </a:r>
          <a:r>
            <a:rPr lang="es-ES" sz="1400" b="1" kern="1200" dirty="0"/>
            <a:t> </a:t>
          </a:r>
          <a:r>
            <a:rPr lang="es-ES" sz="1400" kern="1200" dirty="0"/>
            <a:t>de las competencias emprendedoras, creado a partir del modelo ENTRECOMP. Esta actividad permite a los individuos identificar de forma </a:t>
          </a:r>
          <a:r>
            <a:rPr lang="es-ES" sz="1400" kern="1200" dirty="0" err="1"/>
            <a:t>autónoma</a:t>
          </a:r>
          <a:r>
            <a:rPr lang="es-ES" sz="1400" kern="1200" dirty="0"/>
            <a:t> su nivel de emprendimiento: B1, B2 o C1. </a:t>
          </a:r>
          <a:br>
            <a:rPr lang="es-ES" sz="1400" kern="1200" dirty="0"/>
          </a:br>
          <a:endParaRPr lang="es-ES" sz="1400" kern="1200" dirty="0"/>
        </a:p>
      </dsp:txBody>
      <dsp:txXfrm rot="-5400000">
        <a:off x="916452" y="1207880"/>
        <a:ext cx="8901765" cy="767907"/>
      </dsp:txXfrm>
    </dsp:sp>
    <dsp:sp modelId="{B992C493-FCA4-5F41-BCB1-0BEC0C9634B2}">
      <dsp:nvSpPr>
        <dsp:cNvPr id="0" name=""/>
        <dsp:cNvSpPr/>
      </dsp:nvSpPr>
      <dsp:spPr>
        <a:xfrm rot="5400000">
          <a:off x="-196382" y="2525985"/>
          <a:ext cx="1309217" cy="916452"/>
        </a:xfrm>
        <a:prstGeom prst="chevron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3a</a:t>
          </a:r>
        </a:p>
      </dsp:txBody>
      <dsp:txXfrm rot="-5400000">
        <a:off x="1" y="2787828"/>
        <a:ext cx="916452" cy="392765"/>
      </dsp:txXfrm>
    </dsp:sp>
    <dsp:sp modelId="{739718DD-DFB5-6947-8FFB-726BDD0C00FB}">
      <dsp:nvSpPr>
        <dsp:cNvPr id="0" name=""/>
        <dsp:cNvSpPr/>
      </dsp:nvSpPr>
      <dsp:spPr>
        <a:xfrm rot="5400000">
          <a:off x="4962610" y="-1716554"/>
          <a:ext cx="850991" cy="89433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b="1" kern="1200" dirty="0"/>
            <a:t>Curso Online Masivo y Abierto - MOOC</a:t>
          </a:r>
          <a:r>
            <a:rPr lang="es-ES" sz="1400" kern="1200" dirty="0"/>
            <a:t>, que es la primera parte de la Academia para la </a:t>
          </a:r>
          <a:r>
            <a:rPr lang="es-ES" sz="1400" kern="1200" dirty="0" err="1"/>
            <a:t>creación</a:t>
          </a:r>
          <a:r>
            <a:rPr lang="es-ES" sz="1400" kern="1200" dirty="0"/>
            <a:t> de empresas. Está dividido en tres secciones, </a:t>
          </a:r>
          <a:r>
            <a:rPr lang="es-ES" sz="1400" kern="1200" dirty="0" err="1"/>
            <a:t>según</a:t>
          </a:r>
          <a:r>
            <a:rPr lang="es-ES" sz="1400" kern="1200" dirty="0"/>
            <a:t> el marco de ENTRECOMP. El usuario puede seguir tres niveles de los </a:t>
          </a:r>
          <a:r>
            <a:rPr lang="es-ES" sz="1400" kern="1200" dirty="0" err="1"/>
            <a:t>módulos</a:t>
          </a:r>
          <a:r>
            <a:rPr lang="es-ES" sz="1400" kern="1200" dirty="0"/>
            <a:t>, </a:t>
          </a:r>
          <a:r>
            <a:rPr lang="es-ES" sz="1400" kern="1200" dirty="0" err="1"/>
            <a:t>según</a:t>
          </a:r>
          <a:r>
            <a:rPr lang="es-ES" sz="1400" kern="1200" dirty="0"/>
            <a:t> su nivel autoevaluado: nivel B1 o B2 o C1. </a:t>
          </a:r>
        </a:p>
      </dsp:txBody>
      <dsp:txXfrm rot="-5400000">
        <a:off x="916452" y="2371146"/>
        <a:ext cx="8901765" cy="767907"/>
      </dsp:txXfrm>
    </dsp:sp>
    <dsp:sp modelId="{5C7BE3F4-A965-1A41-A1F0-8DFBAB346B5A}">
      <dsp:nvSpPr>
        <dsp:cNvPr id="0" name=""/>
        <dsp:cNvSpPr/>
      </dsp:nvSpPr>
      <dsp:spPr>
        <a:xfrm rot="5400000">
          <a:off x="-196382" y="3689251"/>
          <a:ext cx="1309217" cy="916452"/>
        </a:xfrm>
        <a:prstGeom prst="chevron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4a</a:t>
          </a:r>
        </a:p>
      </dsp:txBody>
      <dsp:txXfrm rot="-5400000">
        <a:off x="1" y="3951094"/>
        <a:ext cx="916452" cy="392765"/>
      </dsp:txXfrm>
    </dsp:sp>
    <dsp:sp modelId="{7396A124-B177-4D41-B052-A214F1F48A8A}">
      <dsp:nvSpPr>
        <dsp:cNvPr id="0" name=""/>
        <dsp:cNvSpPr/>
      </dsp:nvSpPr>
      <dsp:spPr>
        <a:xfrm rot="5400000">
          <a:off x="4962610" y="-553288"/>
          <a:ext cx="850991" cy="89433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b="1" kern="1200" dirty="0"/>
            <a:t>Laboratorio de </a:t>
          </a:r>
          <a:r>
            <a:rPr lang="es-ES" sz="1400" b="1" kern="1200" dirty="0" err="1"/>
            <a:t>Start</a:t>
          </a:r>
          <a:r>
            <a:rPr lang="es-ES" sz="1400" b="1" kern="1200" dirty="0"/>
            <a:t>-up</a:t>
          </a:r>
          <a:r>
            <a:rPr lang="es-ES" sz="1400" kern="1200" dirty="0"/>
            <a:t>, la segunda parte de la Academia para la </a:t>
          </a:r>
          <a:r>
            <a:rPr lang="es-ES" sz="1400" kern="1200" dirty="0" err="1"/>
            <a:t>creación</a:t>
          </a:r>
          <a:r>
            <a:rPr lang="es-ES" sz="1400" kern="1200" dirty="0"/>
            <a:t> de empresas. Los Laboratorios tienen la </a:t>
          </a:r>
          <a:r>
            <a:rPr lang="es-ES" sz="1400" kern="1200" dirty="0" err="1"/>
            <a:t>ambición</a:t>
          </a:r>
          <a:r>
            <a:rPr lang="es-ES" sz="1400" kern="1200" dirty="0"/>
            <a:t> de apoyar al usuario en el aumento de su conciencia de las competencias empresariales y </a:t>
          </a:r>
          <a:r>
            <a:rPr lang="es-ES" sz="1400" kern="1200" dirty="0" err="1"/>
            <a:t>cómo</a:t>
          </a:r>
          <a:r>
            <a:rPr lang="es-ES" sz="1400" kern="1200" dirty="0"/>
            <a:t> utilizarlas para el desarrollo de su carrera y o la </a:t>
          </a:r>
          <a:r>
            <a:rPr lang="es-ES" sz="1400" kern="1200" dirty="0" err="1"/>
            <a:t>búsqueda</a:t>
          </a:r>
          <a:r>
            <a:rPr lang="es-ES" sz="1400" kern="1200" dirty="0"/>
            <a:t> de empleo. </a:t>
          </a:r>
        </a:p>
      </dsp:txBody>
      <dsp:txXfrm rot="-5400000">
        <a:off x="916452" y="3534412"/>
        <a:ext cx="8901765" cy="7679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094DE0-9049-4F82-858A-45BD4BB6DB55}">
      <dsp:nvSpPr>
        <dsp:cNvPr id="0" name=""/>
        <dsp:cNvSpPr/>
      </dsp:nvSpPr>
      <dsp:spPr>
        <a:xfrm rot="5400000">
          <a:off x="6864943" y="-2777552"/>
          <a:ext cx="1077232" cy="6968056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100" kern="1200" dirty="0" err="1"/>
            <a:t>Detección</a:t>
          </a:r>
          <a:r>
            <a:rPr lang="es-ES" sz="2100" kern="1200" dirty="0"/>
            <a:t> de oportunidades - Creatividad - </a:t>
          </a:r>
          <a:r>
            <a:rPr lang="es-ES" sz="2100" kern="1200" dirty="0" err="1"/>
            <a:t>Previsión</a:t>
          </a:r>
          <a:r>
            <a:rPr lang="es-ES" sz="2100" kern="1200" dirty="0"/>
            <a:t> - </a:t>
          </a:r>
          <a:r>
            <a:rPr lang="es-ES" sz="2100" kern="1200" dirty="0" err="1"/>
            <a:t>Valoración</a:t>
          </a:r>
          <a:r>
            <a:rPr lang="es-ES" sz="2100" kern="1200" dirty="0"/>
            <a:t> de las ideas - Pensamiento </a:t>
          </a:r>
          <a:r>
            <a:rPr lang="es-ES" sz="2100" kern="1200" dirty="0" err="1"/>
            <a:t>ético</a:t>
          </a:r>
          <a:r>
            <a:rPr lang="es-ES" sz="2100" kern="1200" dirty="0"/>
            <a:t> y sostenible </a:t>
          </a:r>
          <a:endParaRPr lang="en-US" sz="2100" kern="1200" dirty="0"/>
        </a:p>
      </dsp:txBody>
      <dsp:txXfrm rot="-5400000">
        <a:off x="3919531" y="220446"/>
        <a:ext cx="6915470" cy="972060"/>
      </dsp:txXfrm>
    </dsp:sp>
    <dsp:sp modelId="{EAA4A18B-67F7-42DA-BF33-7CC9B41C9E39}">
      <dsp:nvSpPr>
        <dsp:cNvPr id="0" name=""/>
        <dsp:cNvSpPr/>
      </dsp:nvSpPr>
      <dsp:spPr>
        <a:xfrm>
          <a:off x="0" y="1825"/>
          <a:ext cx="3919531" cy="13465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b="1" kern="1200" dirty="0"/>
            <a:t>CAMPO ENTRECOMP 1: IDEAS Y OPORTUNIDADES </a:t>
          </a:r>
          <a:endParaRPr lang="en-US" sz="2600" kern="1200" dirty="0"/>
        </a:p>
      </dsp:txBody>
      <dsp:txXfrm>
        <a:off x="65733" y="67558"/>
        <a:ext cx="3788065" cy="1215074"/>
      </dsp:txXfrm>
    </dsp:sp>
    <dsp:sp modelId="{AC2EF4B4-446B-4E62-B845-4CB3B4F58194}">
      <dsp:nvSpPr>
        <dsp:cNvPr id="0" name=""/>
        <dsp:cNvSpPr/>
      </dsp:nvSpPr>
      <dsp:spPr>
        <a:xfrm rot="5400000">
          <a:off x="6687435" y="-1356037"/>
          <a:ext cx="1417788" cy="6961251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100" kern="1200" dirty="0"/>
            <a:t>Conocimiento de sí mismo - </a:t>
          </a:r>
          <a:r>
            <a:rPr lang="es-ES" sz="2100" kern="1200" dirty="0" err="1"/>
            <a:t>Motivación</a:t>
          </a:r>
          <a:r>
            <a:rPr lang="es-ES" sz="2100" kern="1200" dirty="0"/>
            <a:t> y perseverancia - </a:t>
          </a:r>
          <a:r>
            <a:rPr lang="es-ES" sz="2100" kern="1200" dirty="0" err="1"/>
            <a:t>Movilización</a:t>
          </a:r>
          <a:r>
            <a:rPr lang="es-ES" sz="2100" kern="1200" dirty="0"/>
            <a:t> de recursos - Conocimientos financieros y </a:t>
          </a:r>
          <a:r>
            <a:rPr lang="es-ES" sz="2100" kern="1200" dirty="0" err="1"/>
            <a:t>económicos</a:t>
          </a:r>
          <a:r>
            <a:rPr lang="es-ES" sz="2100" kern="1200" dirty="0"/>
            <a:t> - </a:t>
          </a:r>
          <a:r>
            <a:rPr lang="es-ES" sz="2100" kern="1200" dirty="0" err="1"/>
            <a:t>Movilización</a:t>
          </a:r>
          <a:r>
            <a:rPr lang="es-ES" sz="2100" kern="1200" dirty="0"/>
            <a:t> de otros </a:t>
          </a:r>
          <a:endParaRPr lang="en-US" sz="2100" kern="1200" dirty="0"/>
        </a:p>
      </dsp:txBody>
      <dsp:txXfrm rot="-5400000">
        <a:off x="3915704" y="1484905"/>
        <a:ext cx="6892040" cy="1279366"/>
      </dsp:txXfrm>
    </dsp:sp>
    <dsp:sp modelId="{227A79A0-89B7-422D-8BFC-BA6AA1D154B2}">
      <dsp:nvSpPr>
        <dsp:cNvPr id="0" name=""/>
        <dsp:cNvSpPr/>
      </dsp:nvSpPr>
      <dsp:spPr>
        <a:xfrm>
          <a:off x="0" y="1451317"/>
          <a:ext cx="3915704" cy="13465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b="1" kern="1200" dirty="0"/>
            <a:t>CAMPO ENTRECOMP 2: RECURSOS </a:t>
          </a:r>
          <a:endParaRPr lang="en-US" sz="2600" kern="1200" dirty="0"/>
        </a:p>
      </dsp:txBody>
      <dsp:txXfrm>
        <a:off x="65733" y="1517050"/>
        <a:ext cx="3784238" cy="1215074"/>
      </dsp:txXfrm>
    </dsp:sp>
    <dsp:sp modelId="{660BC15D-4867-4F44-BDA4-ADFFDEA98DCE}">
      <dsp:nvSpPr>
        <dsp:cNvPr id="0" name=""/>
        <dsp:cNvSpPr/>
      </dsp:nvSpPr>
      <dsp:spPr>
        <a:xfrm rot="5400000">
          <a:off x="6864943" y="90051"/>
          <a:ext cx="1077232" cy="6968056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100" kern="1200" dirty="0"/>
            <a:t>Toma de iniciativas - </a:t>
          </a:r>
          <a:r>
            <a:rPr lang="es-ES" sz="2100" kern="1200" dirty="0" err="1"/>
            <a:t>Planificación</a:t>
          </a:r>
          <a:r>
            <a:rPr lang="es-ES" sz="2100" kern="1200" dirty="0"/>
            <a:t> y </a:t>
          </a:r>
          <a:r>
            <a:rPr lang="es-ES" sz="2100" kern="1200" dirty="0" err="1"/>
            <a:t>gestión</a:t>
          </a:r>
          <a:r>
            <a:rPr lang="es-ES" sz="2100" kern="1200" dirty="0"/>
            <a:t> - Afrontar la incertidumbre - Trabajar con otros - Aprender a </a:t>
          </a:r>
          <a:r>
            <a:rPr lang="es-ES" sz="2100" kern="1200" dirty="0" err="1"/>
            <a:t>través</a:t>
          </a:r>
          <a:r>
            <a:rPr lang="es-ES" sz="2100" kern="1200" dirty="0"/>
            <a:t> de la experiencia </a:t>
          </a:r>
          <a:endParaRPr lang="en-US" sz="2100" kern="1200" dirty="0"/>
        </a:p>
      </dsp:txBody>
      <dsp:txXfrm rot="-5400000">
        <a:off x="3919531" y="3088049"/>
        <a:ext cx="6915470" cy="972060"/>
      </dsp:txXfrm>
    </dsp:sp>
    <dsp:sp modelId="{AFE792D9-8634-4063-9048-C1EC9727E447}">
      <dsp:nvSpPr>
        <dsp:cNvPr id="0" name=""/>
        <dsp:cNvSpPr/>
      </dsp:nvSpPr>
      <dsp:spPr>
        <a:xfrm>
          <a:off x="37557" y="2901509"/>
          <a:ext cx="3919531" cy="13465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b="1" kern="1200" dirty="0"/>
            <a:t>CAMPO ENTRECOMP 3: A LA ACCIÓN </a:t>
          </a:r>
          <a:endParaRPr lang="en-US" sz="2600" kern="1200" dirty="0"/>
        </a:p>
      </dsp:txBody>
      <dsp:txXfrm>
        <a:off x="103290" y="2967242"/>
        <a:ext cx="3788065" cy="12150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67C33F-2E51-9D42-A70B-15F10A0F22EA}">
      <dsp:nvSpPr>
        <dsp:cNvPr id="0" name=""/>
        <dsp:cNvSpPr/>
      </dsp:nvSpPr>
      <dsp:spPr>
        <a:xfrm>
          <a:off x="232423" y="2768"/>
          <a:ext cx="4156311" cy="21009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Los participantes que quieran comprobar su nivel de competencia empresarial </a:t>
          </a:r>
          <a:r>
            <a:rPr lang="es-ES" sz="1600" kern="1200" dirty="0" err="1"/>
            <a:t>podrán</a:t>
          </a:r>
          <a:r>
            <a:rPr lang="es-ES" sz="1600" kern="1200" dirty="0"/>
            <a:t> acceder al test de autoevaluación, cuyo enlace se encuentra en la página web de CORAL: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hlinkClick xmlns:r="http://schemas.openxmlformats.org/officeDocument/2006/relationships" r:id="rId1"/>
            </a:rPr>
            <a:t>https://coral.erasmus.site/es/self-assessment/</a:t>
          </a:r>
          <a:endParaRPr lang="es-ES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</dsp:txBody>
      <dsp:txXfrm>
        <a:off x="232423" y="2768"/>
        <a:ext cx="4156311" cy="2100971"/>
      </dsp:txXfrm>
    </dsp:sp>
    <dsp:sp modelId="{204C8510-E110-304A-B4B3-373E653EA6EB}">
      <dsp:nvSpPr>
        <dsp:cNvPr id="0" name=""/>
        <dsp:cNvSpPr/>
      </dsp:nvSpPr>
      <dsp:spPr>
        <a:xfrm>
          <a:off x="4715934" y="2768"/>
          <a:ext cx="4156311" cy="210097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El MOOC está dividido en tres campos: "ideas y oportunidades", "recursos" y "en acción". Cada campo consta de 5 conferencias en las que se tratan las competencias empresariales pertenecientes al campo. </a:t>
          </a:r>
          <a:endParaRPr lang="en-US" sz="1600" kern="1200" dirty="0"/>
        </a:p>
      </dsp:txBody>
      <dsp:txXfrm>
        <a:off x="4715934" y="2768"/>
        <a:ext cx="4156311" cy="2100971"/>
      </dsp:txXfrm>
    </dsp:sp>
    <dsp:sp modelId="{D7738A81-C087-8B4D-B66C-E6F0E47D3E5A}">
      <dsp:nvSpPr>
        <dsp:cNvPr id="0" name=""/>
        <dsp:cNvSpPr/>
      </dsp:nvSpPr>
      <dsp:spPr>
        <a:xfrm>
          <a:off x="2474179" y="2430938"/>
          <a:ext cx="4156311" cy="210097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En función del resultado del test de autoevaluación, los participantes eligen uno de los niveles propuestos en el MOOC: B1 - B2 - C1. </a:t>
          </a:r>
          <a:endParaRPr lang="en-US" sz="1600" kern="1200" dirty="0"/>
        </a:p>
      </dsp:txBody>
      <dsp:txXfrm>
        <a:off x="2474179" y="2430938"/>
        <a:ext cx="4156311" cy="210097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780EE2-552C-6342-9603-29407EB6D779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103918-9FB6-2241-B227-C0C3504BEC3D}">
      <dsp:nvSpPr>
        <dsp:cNvPr id="0" name=""/>
        <dsp:cNvSpPr/>
      </dsp:nvSpPr>
      <dsp:spPr>
        <a:xfrm>
          <a:off x="0" y="0"/>
          <a:ext cx="2103120" cy="4351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1" i="1" kern="1200" dirty="0">
              <a:solidFill>
                <a:schemeClr val="accent2">
                  <a:lumMod val="75000"/>
                </a:schemeClr>
              </a:solidFill>
            </a:rPr>
            <a:t>Laboratorios de </a:t>
          </a:r>
          <a:r>
            <a:rPr lang="es-ES" sz="2800" b="1" i="1" kern="1200" dirty="0" err="1">
              <a:solidFill>
                <a:schemeClr val="accent2">
                  <a:lumMod val="75000"/>
                </a:schemeClr>
              </a:solidFill>
            </a:rPr>
            <a:t>Start</a:t>
          </a:r>
          <a:r>
            <a:rPr lang="es-ES" sz="2800" b="1" i="1" kern="1200" dirty="0">
              <a:solidFill>
                <a:schemeClr val="accent2">
                  <a:lumMod val="75000"/>
                </a:schemeClr>
              </a:solidFill>
            </a:rPr>
            <a:t>-up</a:t>
          </a:r>
        </a:p>
      </dsp:txBody>
      <dsp:txXfrm>
        <a:off x="0" y="0"/>
        <a:ext cx="2103120" cy="4351338"/>
      </dsp:txXfrm>
    </dsp:sp>
    <dsp:sp modelId="{40A4366F-9486-F748-A76C-037CDAD5DC0A}">
      <dsp:nvSpPr>
        <dsp:cNvPr id="0" name=""/>
        <dsp:cNvSpPr/>
      </dsp:nvSpPr>
      <dsp:spPr>
        <a:xfrm>
          <a:off x="2260854" y="41006"/>
          <a:ext cx="8254746" cy="820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Pueden realizarse de forma presencial o en línea</a:t>
          </a:r>
        </a:p>
      </dsp:txBody>
      <dsp:txXfrm>
        <a:off x="2260854" y="41006"/>
        <a:ext cx="8254746" cy="820125"/>
      </dsp:txXfrm>
    </dsp:sp>
    <dsp:sp modelId="{AA72B63B-AD1C-F047-ABD7-B9ADC297FA88}">
      <dsp:nvSpPr>
        <dsp:cNvPr id="0" name=""/>
        <dsp:cNvSpPr/>
      </dsp:nvSpPr>
      <dsp:spPr>
        <a:xfrm>
          <a:off x="2103120" y="861131"/>
          <a:ext cx="84124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7F2B5C-E85D-B04B-BFE9-0B02B4306C7A}">
      <dsp:nvSpPr>
        <dsp:cNvPr id="0" name=""/>
        <dsp:cNvSpPr/>
      </dsp:nvSpPr>
      <dsp:spPr>
        <a:xfrm>
          <a:off x="2260854" y="902137"/>
          <a:ext cx="8254746" cy="820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/>
            <a:t>Pueden </a:t>
          </a:r>
          <a:r>
            <a:rPr lang="es-ES" sz="1600" kern="1200" dirty="0"/>
            <a:t>realizarse de forma individual o en grupos en los que las capacidades de los participantes son bastante </a:t>
          </a:r>
          <a:r>
            <a:rPr lang="es-ES" sz="1600" kern="1200" dirty="0" err="1"/>
            <a:t>homogéneas</a:t>
          </a:r>
          <a:r>
            <a:rPr lang="es-ES" sz="1600" kern="1200" dirty="0"/>
            <a:t>. </a:t>
          </a:r>
        </a:p>
      </dsp:txBody>
      <dsp:txXfrm>
        <a:off x="2260854" y="902137"/>
        <a:ext cx="8254746" cy="820125"/>
      </dsp:txXfrm>
    </dsp:sp>
    <dsp:sp modelId="{D215E751-4175-BD4F-9C77-C0BE44DA2E5D}">
      <dsp:nvSpPr>
        <dsp:cNvPr id="0" name=""/>
        <dsp:cNvSpPr/>
      </dsp:nvSpPr>
      <dsp:spPr>
        <a:xfrm>
          <a:off x="2103120" y="1722262"/>
          <a:ext cx="84124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192BD6-BB4D-A448-B475-D0E374FDDF1F}">
      <dsp:nvSpPr>
        <dsp:cNvPr id="0" name=""/>
        <dsp:cNvSpPr/>
      </dsp:nvSpPr>
      <dsp:spPr>
        <a:xfrm>
          <a:off x="2260854" y="1763269"/>
          <a:ext cx="8254746" cy="820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/>
            <a:t>Se dedicará un laboratorio a cada una de las tres </a:t>
          </a:r>
          <a:r>
            <a:rPr lang="es-ES" sz="1600" b="1" kern="1200" dirty="0" err="1"/>
            <a:t>áreas</a:t>
          </a:r>
          <a:r>
            <a:rPr lang="es-ES" sz="1600" b="1" kern="1200" dirty="0"/>
            <a:t> </a:t>
          </a:r>
          <a:r>
            <a:rPr lang="es-ES" sz="1600" b="1" kern="1200" dirty="0" err="1"/>
            <a:t>temáticas</a:t>
          </a:r>
          <a:r>
            <a:rPr lang="es-ES" sz="1600" b="1" kern="1200" dirty="0"/>
            <a:t> de competencias del marco </a:t>
          </a:r>
          <a:r>
            <a:rPr lang="es-ES" sz="1600" b="1" kern="1200" dirty="0" err="1"/>
            <a:t>EntreComp</a:t>
          </a:r>
          <a:r>
            <a:rPr lang="es-ES" sz="1600" b="1" kern="1200" dirty="0"/>
            <a:t>. </a:t>
          </a:r>
          <a:endParaRPr lang="es-ES" sz="1600" kern="1200" dirty="0"/>
        </a:p>
      </dsp:txBody>
      <dsp:txXfrm>
        <a:off x="2260854" y="1763269"/>
        <a:ext cx="8254746" cy="820125"/>
      </dsp:txXfrm>
    </dsp:sp>
    <dsp:sp modelId="{01898427-B1EB-3C41-9E04-D6114F929998}">
      <dsp:nvSpPr>
        <dsp:cNvPr id="0" name=""/>
        <dsp:cNvSpPr/>
      </dsp:nvSpPr>
      <dsp:spPr>
        <a:xfrm>
          <a:off x="2103120" y="2583394"/>
          <a:ext cx="84124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352C02-E0E0-9B45-BE39-7E82A9F17637}">
      <dsp:nvSpPr>
        <dsp:cNvPr id="0" name=""/>
        <dsp:cNvSpPr/>
      </dsp:nvSpPr>
      <dsp:spPr>
        <a:xfrm>
          <a:off x="2260854" y="2624400"/>
          <a:ext cx="8254746" cy="820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Se sugiere una </a:t>
          </a:r>
          <a:r>
            <a:rPr lang="es-ES" sz="1600" kern="1200" dirty="0" err="1"/>
            <a:t>duración</a:t>
          </a:r>
          <a:r>
            <a:rPr lang="es-ES" sz="1600" kern="1200" dirty="0"/>
            <a:t> media de aproximadamente 2 horas por </a:t>
          </a:r>
          <a:r>
            <a:rPr lang="es-ES" sz="1600" kern="1200" dirty="0" err="1"/>
            <a:t>área</a:t>
          </a:r>
          <a:r>
            <a:rPr lang="es-ES" sz="1600" kern="1200" dirty="0"/>
            <a:t> </a:t>
          </a:r>
          <a:r>
            <a:rPr lang="es-ES" sz="1600" kern="1200" dirty="0" err="1"/>
            <a:t>temática</a:t>
          </a:r>
          <a:r>
            <a:rPr lang="es-ES" sz="1600" kern="1200" dirty="0"/>
            <a:t>, para una </a:t>
          </a:r>
          <a:r>
            <a:rPr lang="es-ES" sz="1600" kern="1200" dirty="0" err="1"/>
            <a:t>duración</a:t>
          </a:r>
          <a:r>
            <a:rPr lang="es-ES" sz="1600" kern="1200" dirty="0"/>
            <a:t> global sincronizada o presencial de 6 horas. </a:t>
          </a:r>
        </a:p>
      </dsp:txBody>
      <dsp:txXfrm>
        <a:off x="2260854" y="2624400"/>
        <a:ext cx="8254746" cy="820125"/>
      </dsp:txXfrm>
    </dsp:sp>
    <dsp:sp modelId="{39B22235-AFD6-F345-A0E9-539D92B1E1A5}">
      <dsp:nvSpPr>
        <dsp:cNvPr id="0" name=""/>
        <dsp:cNvSpPr/>
      </dsp:nvSpPr>
      <dsp:spPr>
        <a:xfrm>
          <a:off x="2103120" y="3444525"/>
          <a:ext cx="84124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D38CE0-87EF-1243-849B-A1586441DF51}">
      <dsp:nvSpPr>
        <dsp:cNvPr id="0" name=""/>
        <dsp:cNvSpPr/>
      </dsp:nvSpPr>
      <dsp:spPr>
        <a:xfrm>
          <a:off x="2260854" y="3485532"/>
          <a:ext cx="8254746" cy="820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/>
            <a:t>El objetivo final de los laboratorios es, precisamente, que el participante sea consciente de sus habilidades empresariales y de cómo utilizarlas en el desarrollo de su carrera o de un negocio. </a:t>
          </a:r>
          <a:endParaRPr lang="es-ES" sz="1600" kern="1200" dirty="0"/>
        </a:p>
      </dsp:txBody>
      <dsp:txXfrm>
        <a:off x="2260854" y="3485532"/>
        <a:ext cx="8254746" cy="820125"/>
      </dsp:txXfrm>
    </dsp:sp>
    <dsp:sp modelId="{00865044-146A-B442-B49D-8E6F41E755A4}">
      <dsp:nvSpPr>
        <dsp:cNvPr id="0" name=""/>
        <dsp:cNvSpPr/>
      </dsp:nvSpPr>
      <dsp:spPr>
        <a:xfrm>
          <a:off x="2103120" y="4305657"/>
          <a:ext cx="84124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DADF3F-4572-4047-ABAD-D2C6497584E2}">
      <dsp:nvSpPr>
        <dsp:cNvPr id="0" name=""/>
        <dsp:cNvSpPr/>
      </dsp:nvSpPr>
      <dsp:spPr>
        <a:xfrm>
          <a:off x="0" y="0"/>
          <a:ext cx="10515600" cy="59962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b="1" kern="1200" dirty="0"/>
            <a:t>A: </a:t>
          </a:r>
          <a:r>
            <a:rPr lang="es-ES" sz="2500" b="1" kern="1200" dirty="0" err="1"/>
            <a:t>Detección</a:t>
          </a:r>
          <a:r>
            <a:rPr lang="es-ES" sz="2500" b="1" kern="1200" dirty="0"/>
            <a:t> de oportunidades - ejemplos de actividades: </a:t>
          </a:r>
          <a:endParaRPr lang="en-US" sz="2500" kern="1200" dirty="0"/>
        </a:p>
      </dsp:txBody>
      <dsp:txXfrm>
        <a:off x="29271" y="29271"/>
        <a:ext cx="10457058" cy="541083"/>
      </dsp:txXfrm>
    </dsp:sp>
    <dsp:sp modelId="{33667B9E-9A65-469F-A42A-6A707E0F9FD1}">
      <dsp:nvSpPr>
        <dsp:cNvPr id="0" name=""/>
        <dsp:cNvSpPr/>
      </dsp:nvSpPr>
      <dsp:spPr>
        <a:xfrm>
          <a:off x="0" y="610231"/>
          <a:ext cx="10515600" cy="1604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1750" rIns="177800" bIns="3175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000" kern="1200" dirty="0"/>
            <a:t>Piensa y haz una lista de lo que se te da bien. A partir de </a:t>
          </a:r>
          <a:r>
            <a:rPr lang="es-ES" sz="2000" kern="1200" dirty="0" err="1"/>
            <a:t>ahi</a:t>
          </a:r>
          <a:r>
            <a:rPr lang="es-ES" sz="2000" kern="1200" dirty="0"/>
            <a:t>́, piensa en las posibles oportunidades de negocio que pueden ofrecer tus puntos fuertes. 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s-ES" sz="2000" kern="1200" dirty="0"/>
            <a:t>Toma un producto </a:t>
          </a:r>
          <a:r>
            <a:rPr lang="es-ES" sz="2000" kern="1200" dirty="0" err="1"/>
            <a:t>básico</a:t>
          </a:r>
          <a:r>
            <a:rPr lang="es-ES" sz="2000" kern="1200" dirty="0"/>
            <a:t> y </a:t>
          </a:r>
          <a:r>
            <a:rPr lang="es-ES" sz="2000" kern="1200" dirty="0" err="1"/>
            <a:t>hágalo</a:t>
          </a:r>
          <a:r>
            <a:rPr lang="es-ES" sz="2000" kern="1200" dirty="0"/>
            <a:t> especial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s-ES" sz="2000" kern="1200" dirty="0"/>
            <a:t>Encontrar huecos en el mercado - Esto implica la capacidad de reconocer una necesidad que no está siendo satisfecha en la vida de un cliente. </a:t>
          </a:r>
        </a:p>
      </dsp:txBody>
      <dsp:txXfrm>
        <a:off x="0" y="610231"/>
        <a:ext cx="10515600" cy="1604250"/>
      </dsp:txXfrm>
    </dsp:sp>
    <dsp:sp modelId="{F295AE71-F289-4830-B336-0C02D9876FCF}">
      <dsp:nvSpPr>
        <dsp:cNvPr id="0" name=""/>
        <dsp:cNvSpPr/>
      </dsp:nvSpPr>
      <dsp:spPr>
        <a:xfrm>
          <a:off x="0" y="2214481"/>
          <a:ext cx="10515600" cy="599625"/>
        </a:xfrm>
        <a:prstGeom prst="round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b="1" kern="1200" dirty="0"/>
            <a:t>B: Creatividad - ejemplos de actividades: </a:t>
          </a:r>
          <a:endParaRPr lang="en-US" sz="2500" kern="1200" dirty="0"/>
        </a:p>
      </dsp:txBody>
      <dsp:txXfrm>
        <a:off x="29271" y="2243752"/>
        <a:ext cx="10457058" cy="541083"/>
      </dsp:txXfrm>
    </dsp:sp>
    <dsp:sp modelId="{BF96EF0B-AF03-4E55-85BA-BDAAB7192374}">
      <dsp:nvSpPr>
        <dsp:cNvPr id="0" name=""/>
        <dsp:cNvSpPr/>
      </dsp:nvSpPr>
      <dsp:spPr>
        <a:xfrm>
          <a:off x="0" y="2814106"/>
          <a:ext cx="10515600" cy="1526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1750" rIns="177800" bIns="3175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000" kern="1200" dirty="0"/>
            <a:t>Haz una lluvia de ideas con el grupo para ver </a:t>
          </a:r>
          <a:r>
            <a:rPr lang="es-ES" sz="2000" kern="1200" dirty="0" err="1"/>
            <a:t>cuáles</a:t>
          </a:r>
          <a:r>
            <a:rPr lang="es-ES" sz="2000" kern="1200" dirty="0"/>
            <a:t> son sus necesidades y mediante un </a:t>
          </a:r>
          <a:r>
            <a:rPr lang="es-ES" sz="2000" kern="1200" dirty="0" err="1"/>
            <a:t>storyboard</a:t>
          </a:r>
          <a:r>
            <a:rPr lang="es-ES" sz="2000" kern="1200" dirty="0"/>
            <a:t> presenta tus ideas de negocio creativas, Consejo: busca el </a:t>
          </a:r>
          <a:r>
            <a:rPr lang="es-ES" sz="2000" kern="1200" dirty="0" err="1"/>
            <a:t>método</a:t>
          </a:r>
          <a:r>
            <a:rPr lang="es-ES" sz="2000" kern="1200" dirty="0"/>
            <a:t> CATWOE 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s-ES" sz="2000" kern="1200" dirty="0"/>
            <a:t>Intenta aplicar la </a:t>
          </a:r>
          <a:r>
            <a:rPr lang="es-ES" sz="2000" kern="1200" dirty="0" err="1"/>
            <a:t>solución</a:t>
          </a:r>
          <a:r>
            <a:rPr lang="es-ES" sz="2000" kern="1200" dirty="0"/>
            <a:t> creativa de problemas para dar una </a:t>
          </a:r>
          <a:r>
            <a:rPr lang="es-ES" sz="2000" kern="1200" dirty="0" err="1"/>
            <a:t>solución</a:t>
          </a:r>
          <a:r>
            <a:rPr lang="es-ES" sz="2000" kern="1200" dirty="0"/>
            <a:t> a la </a:t>
          </a:r>
          <a:r>
            <a:rPr lang="es-ES" sz="2000" kern="1200" dirty="0" err="1"/>
            <a:t>gestión</a:t>
          </a:r>
          <a:r>
            <a:rPr lang="es-ES" sz="2000" kern="1200" dirty="0"/>
            <a:t> de residuos: Identifica el problema / Recoge datos y formula el reto / Explora ideas y </a:t>
          </a:r>
          <a:r>
            <a:rPr lang="es-ES" sz="2000" kern="1200" dirty="0" err="1"/>
            <a:t>propón</a:t>
          </a:r>
          <a:r>
            <a:rPr lang="es-ES" sz="2000" kern="1200" dirty="0"/>
            <a:t> soluciones / Desarrolla un plan de </a:t>
          </a:r>
          <a:r>
            <a:rPr lang="es-ES" sz="2000" kern="1200" dirty="0" err="1"/>
            <a:t>acción</a:t>
          </a:r>
          <a:r>
            <a:rPr lang="es-ES" sz="2000" kern="1200" dirty="0"/>
            <a:t> y anota </a:t>
          </a:r>
          <a:r>
            <a:rPr lang="es-ES" sz="2000" kern="1200" dirty="0" err="1"/>
            <a:t>cómo</a:t>
          </a:r>
          <a:r>
            <a:rPr lang="es-ES" sz="2000" kern="1200" dirty="0"/>
            <a:t> </a:t>
          </a:r>
          <a:r>
            <a:rPr lang="es-ES" sz="2000" kern="1200" dirty="0" err="1"/>
            <a:t>evaluarías</a:t>
          </a:r>
          <a:r>
            <a:rPr lang="es-ES" sz="2000" kern="1200" dirty="0"/>
            <a:t> la eficacia de tu </a:t>
          </a:r>
          <a:r>
            <a:rPr lang="es-ES" sz="2000" kern="1200" dirty="0" err="1"/>
            <a:t>solución</a:t>
          </a:r>
          <a:r>
            <a:rPr lang="es-ES" sz="2000" kern="1200" dirty="0"/>
            <a:t>. </a:t>
          </a:r>
        </a:p>
      </dsp:txBody>
      <dsp:txXfrm>
        <a:off x="0" y="2814106"/>
        <a:ext cx="10515600" cy="152662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D7CCA1-C37A-4228-B0E4-26D7CA240009}">
      <dsp:nvSpPr>
        <dsp:cNvPr id="0" name=""/>
        <dsp:cNvSpPr/>
      </dsp:nvSpPr>
      <dsp:spPr>
        <a:xfrm>
          <a:off x="0" y="69916"/>
          <a:ext cx="10515600" cy="52767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b="1" kern="1200" dirty="0"/>
            <a:t>C: Visualizar - ejemplos de actividades </a:t>
          </a:r>
          <a:endParaRPr lang="en-US" sz="2200" kern="1200" dirty="0"/>
        </a:p>
      </dsp:txBody>
      <dsp:txXfrm>
        <a:off x="25759" y="95675"/>
        <a:ext cx="10464082" cy="476152"/>
      </dsp:txXfrm>
    </dsp:sp>
    <dsp:sp modelId="{45C332AC-671D-4F28-AAF5-67BA4742EB8F}">
      <dsp:nvSpPr>
        <dsp:cNvPr id="0" name=""/>
        <dsp:cNvSpPr/>
      </dsp:nvSpPr>
      <dsp:spPr>
        <a:xfrm>
          <a:off x="0" y="597586"/>
          <a:ext cx="10515600" cy="2140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700" kern="1200" dirty="0"/>
            <a:t>Ejercicio para elaborar tu </a:t>
          </a:r>
          <a:r>
            <a:rPr lang="es-ES" sz="1700" kern="1200" dirty="0" err="1"/>
            <a:t>visión</a:t>
          </a:r>
          <a:r>
            <a:rPr lang="es-ES" sz="1700" kern="1200" dirty="0"/>
            <a:t>. Comienza con la idea principal que tienes en mente para la </a:t>
          </a:r>
          <a:r>
            <a:rPr lang="es-ES" sz="1700" kern="1200" dirty="0" err="1"/>
            <a:t>creación</a:t>
          </a:r>
          <a:r>
            <a:rPr lang="es-ES" sz="1700" kern="1200" dirty="0"/>
            <a:t> o desarrollo de un negocio o servicio. 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s-ES" sz="1700" kern="1200" dirty="0"/>
            <a:t>¿Qué impacto quiero que tenga mi producto o servicio en mi comunidad, mi sector o el mundo?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s-ES" sz="1700" kern="1200" dirty="0"/>
            <a:t>¿</a:t>
          </a:r>
          <a:r>
            <a:rPr lang="es-ES" sz="1700" kern="1200" dirty="0" err="1"/>
            <a:t>Cómo</a:t>
          </a:r>
          <a:r>
            <a:rPr lang="es-ES" sz="1700" kern="1200" dirty="0"/>
            <a:t> va a interactuar mi idea de negocio con los clientes?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s-ES" sz="1700" kern="1200" dirty="0"/>
            <a:t>Intenta encontrar un ejemplo de </a:t>
          </a:r>
          <a:r>
            <a:rPr lang="es-ES" sz="1700" kern="1200" dirty="0" err="1"/>
            <a:t>organización</a:t>
          </a:r>
          <a:r>
            <a:rPr lang="es-ES" sz="1700" kern="1200" dirty="0"/>
            <a:t> o empresa con un objetivo </a:t>
          </a:r>
          <a:r>
            <a:rPr lang="es-ES" sz="1700" kern="1200" dirty="0" err="1"/>
            <a:t>específico</a:t>
          </a:r>
          <a:r>
            <a:rPr lang="es-ES" sz="1700" kern="1200" dirty="0"/>
            <a:t>. Investiga sobre su actividad-Identifica su </a:t>
          </a:r>
          <a:r>
            <a:rPr lang="es-ES" sz="1700" kern="1200" dirty="0" err="1"/>
            <a:t>declaración</a:t>
          </a:r>
          <a:r>
            <a:rPr lang="es-ES" sz="1700" kern="1200" dirty="0"/>
            <a:t> de </a:t>
          </a:r>
          <a:r>
            <a:rPr lang="es-ES" sz="1700" kern="1200" dirty="0" err="1"/>
            <a:t>visión</a:t>
          </a:r>
          <a:r>
            <a:rPr lang="es-ES" sz="1700" kern="1200" dirty="0"/>
            <a:t>, su </a:t>
          </a:r>
          <a:r>
            <a:rPr lang="es-ES" sz="1700" kern="1200" dirty="0" err="1"/>
            <a:t>declaración</a:t>
          </a:r>
          <a:r>
            <a:rPr lang="es-ES" sz="1700" kern="1200" dirty="0"/>
            <a:t> de </a:t>
          </a:r>
          <a:r>
            <a:rPr lang="es-ES" sz="1700" kern="1200" dirty="0" err="1"/>
            <a:t>misión</a:t>
          </a:r>
          <a:r>
            <a:rPr lang="es-ES" sz="1700" kern="1200" dirty="0"/>
            <a:t> y sus declaraciones de valores e intenta crear tus propias declaraciones basadas en lo que </a:t>
          </a:r>
          <a:r>
            <a:rPr lang="es-ES" sz="1700" kern="1200" dirty="0" err="1"/>
            <a:t>crearías</a:t>
          </a:r>
          <a:r>
            <a:rPr lang="es-ES" sz="1700" kern="1200" dirty="0"/>
            <a:t> si fueras el empresario principal de esta </a:t>
          </a:r>
          <a:r>
            <a:rPr lang="es-ES" sz="1700" kern="1200" dirty="0" err="1"/>
            <a:t>organización</a:t>
          </a:r>
          <a:r>
            <a:rPr lang="es-ES" sz="1700" kern="1200" dirty="0"/>
            <a:t>/empresa. </a:t>
          </a:r>
        </a:p>
      </dsp:txBody>
      <dsp:txXfrm>
        <a:off x="0" y="597586"/>
        <a:ext cx="10515600" cy="2140380"/>
      </dsp:txXfrm>
    </dsp:sp>
    <dsp:sp modelId="{17FF9BB2-D849-4C4A-BCEF-6539F8557C0A}">
      <dsp:nvSpPr>
        <dsp:cNvPr id="0" name=""/>
        <dsp:cNvSpPr/>
      </dsp:nvSpPr>
      <dsp:spPr>
        <a:xfrm>
          <a:off x="0" y="2737967"/>
          <a:ext cx="10515600" cy="527670"/>
        </a:xfrm>
        <a:prstGeom prst="roundRect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b="1" kern="1200" dirty="0"/>
            <a:t>D: Pensamiento </a:t>
          </a:r>
          <a:r>
            <a:rPr lang="es-ES" sz="2200" b="1" kern="1200" dirty="0" err="1"/>
            <a:t>ético</a:t>
          </a:r>
          <a:r>
            <a:rPr lang="es-ES" sz="2200" b="1" kern="1200" dirty="0"/>
            <a:t> y sostenible.... Ideas de actividades </a:t>
          </a:r>
          <a:endParaRPr lang="en-US" sz="2200" kern="1200" dirty="0"/>
        </a:p>
      </dsp:txBody>
      <dsp:txXfrm>
        <a:off x="25759" y="2763726"/>
        <a:ext cx="10464082" cy="476152"/>
      </dsp:txXfrm>
    </dsp:sp>
    <dsp:sp modelId="{25985096-77C8-45EF-B9B8-2D682917B155}">
      <dsp:nvSpPr>
        <dsp:cNvPr id="0" name=""/>
        <dsp:cNvSpPr/>
      </dsp:nvSpPr>
      <dsp:spPr>
        <a:xfrm>
          <a:off x="0" y="3265637"/>
          <a:ext cx="10515600" cy="1115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700" kern="1200" dirty="0"/>
            <a:t>Reflexiona sobre el impacto que puede tener tu idea desde el punto de vista </a:t>
          </a:r>
          <a:r>
            <a:rPr lang="es-ES" sz="1700" kern="1200" dirty="0" err="1"/>
            <a:t>ético</a:t>
          </a:r>
          <a:r>
            <a:rPr lang="es-ES" sz="1700" kern="1200" dirty="0"/>
            <a:t> o de la sostenibilidad 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s-ES" sz="1700" kern="1200" dirty="0"/>
            <a:t>Establece los objetivos de tu idea de negocio y, con referencia a los ODS, investiga a </a:t>
          </a:r>
          <a:r>
            <a:rPr lang="es-ES" sz="1700" kern="1200" dirty="0" err="1"/>
            <a:t>cuál</a:t>
          </a:r>
          <a:r>
            <a:rPr lang="es-ES" sz="1700" kern="1200" dirty="0"/>
            <a:t> de estos Objetivos de Desarrollo Sostenible puede referirse tu idea y de qué manera.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s-ES" sz="1700" kern="1200" dirty="0" err="1"/>
            <a:t>Discusión</a:t>
          </a:r>
          <a:r>
            <a:rPr lang="es-ES" sz="1700" kern="1200" dirty="0"/>
            <a:t> en grupo sobre el agotamiento de los recursos naturales y </a:t>
          </a:r>
          <a:r>
            <a:rPr lang="es-ES" sz="1700" kern="1200" dirty="0" err="1"/>
            <a:t>cómo</a:t>
          </a:r>
          <a:r>
            <a:rPr lang="es-ES" sz="1700" kern="1200" dirty="0"/>
            <a:t> combatirlo </a:t>
          </a:r>
        </a:p>
      </dsp:txBody>
      <dsp:txXfrm>
        <a:off x="0" y="3265637"/>
        <a:ext cx="10515600" cy="1115730"/>
      </dsp:txXfrm>
    </dsp:sp>
    <dsp:sp modelId="{96EDBE5F-BED5-4B49-9CC3-3291249A62D7}">
      <dsp:nvSpPr>
        <dsp:cNvPr id="0" name=""/>
        <dsp:cNvSpPr/>
      </dsp:nvSpPr>
      <dsp:spPr>
        <a:xfrm>
          <a:off x="0" y="4381367"/>
          <a:ext cx="10515600" cy="527670"/>
        </a:xfrm>
        <a:prstGeom prst="round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b="1" kern="1200" dirty="0"/>
            <a:t>E: </a:t>
          </a:r>
          <a:r>
            <a:rPr lang="es-ES" sz="2200" b="1" kern="1200" dirty="0" err="1"/>
            <a:t>Valoración</a:t>
          </a:r>
          <a:r>
            <a:rPr lang="es-ES" sz="2200" b="1" kern="1200" dirty="0"/>
            <a:t> de Ideas.... ejemplos de actividades </a:t>
          </a:r>
          <a:endParaRPr lang="en-US" sz="2200" kern="1200" dirty="0"/>
        </a:p>
      </dsp:txBody>
      <dsp:txXfrm>
        <a:off x="25759" y="4407126"/>
        <a:ext cx="10464082" cy="476152"/>
      </dsp:txXfrm>
    </dsp:sp>
    <dsp:sp modelId="{9F5F8CED-FC0F-4CCB-A230-ABBCE68BE137}">
      <dsp:nvSpPr>
        <dsp:cNvPr id="0" name=""/>
        <dsp:cNvSpPr/>
      </dsp:nvSpPr>
      <dsp:spPr>
        <a:xfrm>
          <a:off x="0" y="4909037"/>
          <a:ext cx="10515600" cy="1070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700" kern="1200" dirty="0"/>
            <a:t>Imagine / invente su nombre de marca y/o logotipo: investigue para saber si este nombre está protegido o no entre las marcas y nombres y logotipos 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700" kern="1200" dirty="0"/>
            <a:t>Con una idea de tu </a:t>
          </a:r>
          <a:r>
            <a:rPr lang="es-ES" sz="1700" kern="1200" dirty="0" err="1"/>
            <a:t>Start</a:t>
          </a:r>
          <a:r>
            <a:rPr lang="es-ES" sz="1700" kern="1200" dirty="0"/>
            <a:t>-up en mente (puedes tomar una </a:t>
          </a:r>
          <a:r>
            <a:rPr lang="es-ES" sz="1700" kern="1200" dirty="0" err="1"/>
            <a:t>Start</a:t>
          </a:r>
          <a:r>
            <a:rPr lang="es-ES" sz="1700" kern="1200" dirty="0"/>
            <a:t>-up existente) investiga </a:t>
          </a:r>
          <a:r>
            <a:rPr lang="es-ES" sz="1700" kern="1200" dirty="0" err="1"/>
            <a:t>cómo</a:t>
          </a:r>
          <a:r>
            <a:rPr lang="es-ES" sz="1700" kern="1200" dirty="0"/>
            <a:t> proteger tus derechos de propiedad intelectual y qué tipo de licencia necesitas obtener para proteger tu "idea". </a:t>
          </a:r>
          <a:endParaRPr lang="en-US" sz="1700" kern="1200" dirty="0"/>
        </a:p>
      </dsp:txBody>
      <dsp:txXfrm>
        <a:off x="0" y="4909037"/>
        <a:ext cx="10515600" cy="107019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DADF3F-4572-4047-ABAD-D2C6497584E2}">
      <dsp:nvSpPr>
        <dsp:cNvPr id="0" name=""/>
        <dsp:cNvSpPr/>
      </dsp:nvSpPr>
      <dsp:spPr>
        <a:xfrm>
          <a:off x="0" y="14930"/>
          <a:ext cx="10515600" cy="64759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700" b="1" kern="1200" dirty="0">
              <a:latin typeface="Calibri"/>
              <a:ea typeface="+mn-ea"/>
              <a:cs typeface="+mn-cs"/>
            </a:rPr>
            <a:t>A: Autoconciencia y autoeficacia - ejemplos de actividades </a:t>
          </a:r>
          <a:endParaRPr lang="en-US" sz="2700" kern="1200" dirty="0"/>
        </a:p>
      </dsp:txBody>
      <dsp:txXfrm>
        <a:off x="31613" y="46543"/>
        <a:ext cx="10452374" cy="584369"/>
      </dsp:txXfrm>
    </dsp:sp>
    <dsp:sp modelId="{33667B9E-9A65-469F-A42A-6A707E0F9FD1}">
      <dsp:nvSpPr>
        <dsp:cNvPr id="0" name=""/>
        <dsp:cNvSpPr/>
      </dsp:nvSpPr>
      <dsp:spPr>
        <a:xfrm>
          <a:off x="0" y="680611"/>
          <a:ext cx="10515600" cy="13134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2100" kern="1200" dirty="0" err="1">
              <a:latin typeface="Calibri"/>
              <a:ea typeface="+mn-ea"/>
              <a:cs typeface="+mn-cs"/>
            </a:rPr>
            <a:t>Autorreflexión</a:t>
          </a:r>
          <a:r>
            <a:rPr lang="fr-FR" sz="2100" kern="1200" dirty="0">
              <a:latin typeface="Calibri"/>
              <a:ea typeface="+mn-ea"/>
              <a:cs typeface="+mn-cs"/>
            </a:rPr>
            <a:t> sobre su </a:t>
          </a:r>
          <a:r>
            <a:rPr lang="fr-FR" sz="2100" kern="1200" dirty="0" err="1">
              <a:latin typeface="Calibri"/>
              <a:ea typeface="+mn-ea"/>
              <a:cs typeface="+mn-cs"/>
            </a:rPr>
            <a:t>capacidad</a:t>
          </a:r>
          <a:r>
            <a:rPr lang="fr-FR" sz="2100" kern="1200" dirty="0">
              <a:latin typeface="Calibri"/>
              <a:ea typeface="+mn-ea"/>
              <a:cs typeface="+mn-cs"/>
            </a:rPr>
            <a:t> para </a:t>
          </a:r>
          <a:r>
            <a:rPr lang="fr-FR" sz="2100" kern="1200" dirty="0" err="1">
              <a:latin typeface="Calibri"/>
              <a:ea typeface="+mn-ea"/>
              <a:cs typeface="+mn-cs"/>
            </a:rPr>
            <a:t>ejercer</a:t>
          </a:r>
          <a:r>
            <a:rPr lang="fr-FR" sz="2100" kern="1200" dirty="0">
              <a:latin typeface="Calibri"/>
              <a:ea typeface="+mn-ea"/>
              <a:cs typeface="+mn-cs"/>
            </a:rPr>
            <a:t> </a:t>
          </a:r>
          <a:r>
            <a:rPr lang="fr-FR" sz="2100" kern="1200" dirty="0" err="1">
              <a:latin typeface="Calibri"/>
              <a:ea typeface="+mn-ea"/>
              <a:cs typeface="+mn-cs"/>
            </a:rPr>
            <a:t>una</a:t>
          </a:r>
          <a:r>
            <a:rPr lang="fr-FR" sz="2100" kern="1200" dirty="0">
              <a:latin typeface="Calibri"/>
              <a:ea typeface="+mn-ea"/>
              <a:cs typeface="+mn-cs"/>
            </a:rPr>
            <a:t> </a:t>
          </a:r>
          <a:r>
            <a:rPr lang="fr-FR" sz="2100" kern="1200" dirty="0" err="1">
              <a:latin typeface="Calibri"/>
              <a:ea typeface="+mn-ea"/>
              <a:cs typeface="+mn-cs"/>
            </a:rPr>
            <a:t>influencia</a:t>
          </a:r>
          <a:r>
            <a:rPr lang="fr-FR" sz="2100" kern="1200" dirty="0">
              <a:latin typeface="Calibri"/>
              <a:ea typeface="+mn-ea"/>
              <a:cs typeface="+mn-cs"/>
            </a:rPr>
            <a:t> positiva sobre las </a:t>
          </a:r>
          <a:r>
            <a:rPr lang="fr-FR" sz="2100" kern="1200" dirty="0" err="1">
              <a:latin typeface="Calibri"/>
              <a:ea typeface="+mn-ea"/>
              <a:cs typeface="+mn-cs"/>
            </a:rPr>
            <a:t>personas</a:t>
          </a:r>
          <a:r>
            <a:rPr lang="fr-FR" sz="2100" kern="1200" dirty="0">
              <a:latin typeface="Calibri"/>
              <a:ea typeface="+mn-ea"/>
              <a:cs typeface="+mn-cs"/>
            </a:rPr>
            <a:t> y las </a:t>
          </a:r>
          <a:r>
            <a:rPr lang="fr-FR" sz="2100" kern="1200" dirty="0" err="1">
              <a:latin typeface="Calibri"/>
              <a:ea typeface="+mn-ea"/>
              <a:cs typeface="+mn-cs"/>
            </a:rPr>
            <a:t>situaciones</a:t>
          </a:r>
          <a:endParaRPr lang="en-US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2100" kern="1200">
              <a:latin typeface="Calibri"/>
              <a:ea typeface="+mn-ea"/>
              <a:cs typeface="+mn-cs"/>
            </a:rPr>
            <a:t>Definir los puentos fuertes y débiles tuyos o de tu equipo y reconocer cómo puedes utilizarlos para lograr tu objetivo</a:t>
          </a:r>
          <a:endParaRPr lang="en-US" sz="2100" kern="1200" dirty="0">
            <a:latin typeface="Calibri"/>
            <a:ea typeface="+mn-ea"/>
            <a:cs typeface="+mn-cs"/>
          </a:endParaRPr>
        </a:p>
      </dsp:txBody>
      <dsp:txXfrm>
        <a:off x="0" y="680611"/>
        <a:ext cx="10515600" cy="1313414"/>
      </dsp:txXfrm>
    </dsp:sp>
    <dsp:sp modelId="{F295AE71-F289-4830-B336-0C02D9876FCF}">
      <dsp:nvSpPr>
        <dsp:cNvPr id="0" name=""/>
        <dsp:cNvSpPr/>
      </dsp:nvSpPr>
      <dsp:spPr>
        <a:xfrm>
          <a:off x="0" y="1994026"/>
          <a:ext cx="10515600" cy="64759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700" b="1" kern="1200">
              <a:latin typeface="Calibri"/>
              <a:ea typeface="+mn-ea"/>
              <a:cs typeface="+mn-cs"/>
            </a:rPr>
            <a:t>B: Motivación y perseverancia - ejemplos de actividades / Artículos </a:t>
          </a:r>
          <a:endParaRPr lang="en-US" sz="2700" kern="1200" dirty="0"/>
        </a:p>
      </dsp:txBody>
      <dsp:txXfrm>
        <a:off x="31613" y="2025639"/>
        <a:ext cx="10452374" cy="584369"/>
      </dsp:txXfrm>
    </dsp:sp>
    <dsp:sp modelId="{BF96EF0B-AF03-4E55-85BA-BDAAB7192374}">
      <dsp:nvSpPr>
        <dsp:cNvPr id="0" name=""/>
        <dsp:cNvSpPr/>
      </dsp:nvSpPr>
      <dsp:spPr>
        <a:xfrm>
          <a:off x="0" y="2641621"/>
          <a:ext cx="10515600" cy="1676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2100" kern="1200">
              <a:latin typeface="Calibri"/>
              <a:ea typeface="+mn-ea"/>
              <a:cs typeface="+mn-cs"/>
            </a:rPr>
            <a:t>Autorreflexión: Qué retos necesitas para motivarte</a:t>
          </a:r>
          <a:endParaRPr lang="en-US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2100" kern="1200">
              <a:latin typeface="Calibri"/>
              <a:ea typeface="+mn-ea"/>
              <a:cs typeface="+mn-cs"/>
            </a:rPr>
            <a:t>Evaluar los pros y los contras de una idea y decidir cuándo no vale la pena perseguirla</a:t>
          </a:r>
          <a:endParaRPr lang="en-US" sz="2100" kern="1200" dirty="0">
            <a:latin typeface="Calibri"/>
            <a:ea typeface="+mn-ea"/>
            <a:cs typeface="+mn-cs"/>
          </a:endParaRP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2100" kern="1200">
              <a:latin typeface="Calibri"/>
              <a:ea typeface="+mn-ea"/>
              <a:cs typeface="+mn-cs"/>
            </a:rPr>
            <a:t>Puedes crear tu propio tablero de visión: Un tableri de visión es una herramienta de visualización que se refiere a un tablero de cualquier tipo utilizado para construir un collage de palabras e imágenes que representen tus objetivos y sueños</a:t>
          </a:r>
          <a:endParaRPr lang="en-US" sz="2100" kern="1200" dirty="0">
            <a:latin typeface="Calibri"/>
            <a:ea typeface="+mn-ea"/>
            <a:cs typeface="+mn-cs"/>
          </a:endParaRPr>
        </a:p>
      </dsp:txBody>
      <dsp:txXfrm>
        <a:off x="0" y="2641621"/>
        <a:ext cx="10515600" cy="167669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D7CCA1-C37A-4228-B0E4-26D7CA240009}">
      <dsp:nvSpPr>
        <dsp:cNvPr id="0" name=""/>
        <dsp:cNvSpPr/>
      </dsp:nvSpPr>
      <dsp:spPr>
        <a:xfrm>
          <a:off x="0" y="597181"/>
          <a:ext cx="10515600" cy="6715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1" kern="1200" dirty="0"/>
            <a:t>C: </a:t>
          </a:r>
          <a:r>
            <a:rPr lang="es-ES" sz="2800" b="1" kern="1200" dirty="0" err="1"/>
            <a:t>Movilización</a:t>
          </a:r>
          <a:r>
            <a:rPr lang="es-ES" sz="2800" b="1" kern="1200" dirty="0"/>
            <a:t> de recursos - ejemplos de actividades y/o </a:t>
          </a:r>
          <a:r>
            <a:rPr lang="es-ES" sz="2800" b="1" kern="1200" dirty="0" err="1"/>
            <a:t>artículos</a:t>
          </a:r>
          <a:r>
            <a:rPr lang="es-ES" sz="2800" b="1" kern="1200" dirty="0"/>
            <a:t> </a:t>
          </a:r>
          <a:endParaRPr lang="en-US" sz="2800" kern="1200" dirty="0"/>
        </a:p>
      </dsp:txBody>
      <dsp:txXfrm>
        <a:off x="32784" y="629965"/>
        <a:ext cx="10450032" cy="606012"/>
      </dsp:txXfrm>
    </dsp:sp>
    <dsp:sp modelId="{45C332AC-671D-4F28-AAF5-67BA4742EB8F}">
      <dsp:nvSpPr>
        <dsp:cNvPr id="0" name=""/>
        <dsp:cNvSpPr/>
      </dsp:nvSpPr>
      <dsp:spPr>
        <a:xfrm>
          <a:off x="0" y="1268762"/>
          <a:ext cx="10515600" cy="869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1590" rIns="120904" bIns="2159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El principio de la </a:t>
          </a:r>
          <a:r>
            <a:rPr lang="en-GB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economía</a:t>
          </a:r>
          <a:r>
            <a:rPr lang="en-GB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circular</a:t>
          </a:r>
          <a:endParaRPr lang="en-US" sz="17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Identificar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los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servicios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públicos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y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privados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para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apoyar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su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propia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actividad</a:t>
          </a:r>
          <a:endParaRPr lang="en-US" sz="17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Encontrar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ejemplos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/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ideas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sobre la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gestión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del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tiempo</a:t>
          </a:r>
          <a:endParaRPr lang="en-US" sz="17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sp:txBody>
      <dsp:txXfrm>
        <a:off x="0" y="1268762"/>
        <a:ext cx="10515600" cy="869400"/>
      </dsp:txXfrm>
    </dsp:sp>
    <dsp:sp modelId="{17FF9BB2-D849-4C4A-BCEF-6539F8557C0A}">
      <dsp:nvSpPr>
        <dsp:cNvPr id="0" name=""/>
        <dsp:cNvSpPr/>
      </dsp:nvSpPr>
      <dsp:spPr>
        <a:xfrm>
          <a:off x="0" y="2138162"/>
          <a:ext cx="10515600" cy="67158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1" kern="1200" dirty="0"/>
            <a:t>D: Conocimientos financieros y </a:t>
          </a:r>
          <a:r>
            <a:rPr lang="es-ES" sz="2800" b="1" kern="1200" dirty="0" err="1"/>
            <a:t>económicos</a:t>
          </a:r>
          <a:r>
            <a:rPr lang="es-ES" sz="2800" b="1" kern="1200" dirty="0"/>
            <a:t> - ejemplos de actividades </a:t>
          </a:r>
          <a:endParaRPr lang="en-US" sz="2800" kern="1200" dirty="0"/>
        </a:p>
      </dsp:txBody>
      <dsp:txXfrm>
        <a:off x="32784" y="2170946"/>
        <a:ext cx="10450032" cy="606012"/>
      </dsp:txXfrm>
    </dsp:sp>
    <dsp:sp modelId="{25985096-77C8-45EF-B9B8-2D682917B155}">
      <dsp:nvSpPr>
        <dsp:cNvPr id="0" name=""/>
        <dsp:cNvSpPr/>
      </dsp:nvSpPr>
      <dsp:spPr>
        <a:xfrm>
          <a:off x="0" y="2809742"/>
          <a:ext cx="10515600" cy="1101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1590" rIns="120904" bIns="2159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Elaborar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un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presupuesto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sencillo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para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una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actividad</a:t>
          </a:r>
          <a:endParaRPr lang="en-US" sz="17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Reflexionar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sobre las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fuentes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de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financiación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adecuadas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/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crowdfunding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–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fuentes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de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financiación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públicas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y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privadas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existentes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para los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emprendedores</a:t>
          </a:r>
          <a:endParaRPr lang="en-US" sz="17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Identificar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las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obligaciones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fiscales de los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emprendedores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y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otros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gastos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y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costes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. </a:t>
          </a:r>
          <a:endParaRPr lang="en-US" sz="17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sp:txBody>
      <dsp:txXfrm>
        <a:off x="0" y="2809742"/>
        <a:ext cx="10515600" cy="1101240"/>
      </dsp:txXfrm>
    </dsp:sp>
    <dsp:sp modelId="{96EDBE5F-BED5-4B49-9CC3-3291249A62D7}">
      <dsp:nvSpPr>
        <dsp:cNvPr id="0" name=""/>
        <dsp:cNvSpPr/>
      </dsp:nvSpPr>
      <dsp:spPr>
        <a:xfrm>
          <a:off x="0" y="3910982"/>
          <a:ext cx="10515600" cy="67158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1" kern="1200" dirty="0"/>
            <a:t>E: </a:t>
          </a:r>
          <a:r>
            <a:rPr lang="es-ES" sz="2800" b="1" kern="1200" dirty="0" err="1"/>
            <a:t>Movilización</a:t>
          </a:r>
          <a:r>
            <a:rPr lang="es-ES" sz="2800" b="1" kern="1200" dirty="0"/>
            <a:t> de los </a:t>
          </a:r>
          <a:r>
            <a:rPr lang="es-ES" sz="2800" b="1" kern="1200" dirty="0" err="1"/>
            <a:t>demás</a:t>
          </a:r>
          <a:r>
            <a:rPr lang="es-ES" sz="2800" b="1" kern="1200" dirty="0"/>
            <a:t> - ejemplos de actividades / elementos </a:t>
          </a:r>
          <a:endParaRPr lang="en-US" sz="2800" kern="1200" dirty="0"/>
        </a:p>
      </dsp:txBody>
      <dsp:txXfrm>
        <a:off x="32784" y="3943766"/>
        <a:ext cx="10450032" cy="606012"/>
      </dsp:txXfrm>
    </dsp:sp>
    <dsp:sp modelId="{9F5F8CED-FC0F-4CCB-A230-ABBCE68BE137}">
      <dsp:nvSpPr>
        <dsp:cNvPr id="0" name=""/>
        <dsp:cNvSpPr/>
      </dsp:nvSpPr>
      <dsp:spPr>
        <a:xfrm>
          <a:off x="0" y="4582562"/>
          <a:ext cx="10515600" cy="869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1590" rIns="120904" bIns="2159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¿</a:t>
          </a:r>
          <a:r>
            <a:rPr lang="en-US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Cuáles</a:t>
          </a:r>
          <a:r>
            <a:rPr lang="en-US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son las </a:t>
          </a:r>
          <a:r>
            <a:rPr lang="en-US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actitudes</a:t>
          </a:r>
          <a:r>
            <a:rPr lang="en-US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</a:t>
          </a:r>
          <a:r>
            <a:rPr lang="en-US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adecuadas</a:t>
          </a:r>
          <a:r>
            <a:rPr lang="en-US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para </a:t>
          </a:r>
          <a:r>
            <a:rPr lang="en-US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liderar</a:t>
          </a:r>
          <a:r>
            <a:rPr lang="en-US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un </a:t>
          </a:r>
          <a:r>
            <a:rPr lang="en-US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equipo</a:t>
          </a:r>
          <a:r>
            <a:rPr lang="en-US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?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Herramientas</a:t>
          </a:r>
          <a:r>
            <a:rPr lang="en-GB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de </a:t>
          </a:r>
          <a:r>
            <a:rPr lang="en-GB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comunicación</a:t>
          </a:r>
          <a:endParaRPr lang="en-US" sz="17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Qué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medios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puedes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utilizar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para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movilizar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a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otras</a:t>
          </a:r>
          <a:r>
            <a:rPr lang="fr-FR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</a:t>
          </a:r>
          <a:r>
            <a:rPr lang="fr-FR" sz="17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personas</a:t>
          </a:r>
          <a:endParaRPr lang="en-US" sz="17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sp:txBody>
      <dsp:txXfrm>
        <a:off x="0" y="4582562"/>
        <a:ext cx="10515600" cy="869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9F2E5-9AFB-4114-B9CA-61768D6B7037}" type="datetimeFigureOut">
              <a:rPr lang="it-IT" smtClean="0"/>
              <a:t>24/08/21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48B8E-06D4-45C4-9A00-D7A5A059D447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3581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48B8E-06D4-45C4-9A00-D7A5A059D447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8558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CD594D-7982-46DB-9AD2-34D6AB8730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3EFB900-EEB4-4E5A-A869-EDEDA0DE48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39F0698-B6E7-472D-8E65-9BEFF55A1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363D5-0C35-4E21-B26F-E8B99EAF3E04}" type="datetimeFigureOut">
              <a:rPr lang="it-IT" smtClean="0"/>
              <a:t>24/08/21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639C21C-454B-4F68-B64C-48A02B38F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ADE040E-B5DA-42B3-8816-B0581467B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629C-D36B-485D-B65C-2FE35E869CD6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06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9F3D6A-6874-4588-AAC6-AD117DF67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DEFBFED-EE38-440D-8DFA-E077646616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9E9997D-FC8C-485D-AA5A-858E3182B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363D5-0C35-4E21-B26F-E8B99EAF3E04}" type="datetimeFigureOut">
              <a:rPr lang="it-IT" smtClean="0"/>
              <a:t>24/08/21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CAA09FB-D3A6-4E84-9744-56ABB5F15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C826700-CCDD-421D-9F1B-75B60C01C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629C-D36B-485D-B65C-2FE35E869CD6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037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3AA2565-3DC0-4B52-97CE-EF18FDAB9B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7665804-22D7-4AE1-AC40-6B7AC01DF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4DF153E-0EBC-47E0-A6EB-A0D407494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363D5-0C35-4E21-B26F-E8B99EAF3E04}" type="datetimeFigureOut">
              <a:rPr lang="it-IT" smtClean="0"/>
              <a:t>24/08/21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815334A-1DFD-41D9-84BA-208253CB0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C1CF9CE-7B97-48A3-84B2-0CB597B91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629C-D36B-485D-B65C-2FE35E869CD6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8296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9F9416-4C8C-4CD2-B56F-B2D627687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24A7B76-5501-4C07-A858-A10465BC24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EA2CF1C-D386-4AE2-8491-EE5F9C543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363D5-0C35-4E21-B26F-E8B99EAF3E04}" type="datetimeFigureOut">
              <a:rPr lang="it-IT" smtClean="0"/>
              <a:t>24/08/21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D00CF6D-2037-44BE-970A-9E4B00CF3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A1E19ED-5ABC-4BED-9551-7B9A8AA2C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629C-D36B-485D-B65C-2FE35E869CD6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7192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E4417E-BFB8-4826-A313-3E3292B82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994EDC4-DB59-4D4C-B0F9-5AC825745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6172ED2-2AA3-4E5F-A60A-8D4E051E6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363D5-0C35-4E21-B26F-E8B99EAF3E04}" type="datetimeFigureOut">
              <a:rPr lang="it-IT" smtClean="0"/>
              <a:t>24/08/21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87FB97D-B2B4-47DB-BB43-6EEE90164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DA17D25-7EB3-4CE3-904E-38C9D3560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629C-D36B-485D-B65C-2FE35E869CD6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2783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6B5085-D207-4F42-8482-E74471798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9F8AE70-7CFA-4202-9824-EF9E4A9DB2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DEE5642-4CB1-4FCD-88BF-A515116DB1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0B20EA9-4522-4378-97D8-20E1627AE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363D5-0C35-4E21-B26F-E8B99EAF3E04}" type="datetimeFigureOut">
              <a:rPr lang="it-IT" smtClean="0"/>
              <a:t>24/08/21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5897216-CD73-4CCC-B4CD-DC7D6D740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BF51D5C-3CB8-458F-BE3E-F9B9607E9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629C-D36B-485D-B65C-2FE35E869CD6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8718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7DB048-39AA-4BED-9B97-B0FAC3A3A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4452D9A-BB36-482C-9D04-75CE5E3689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6A2D05D-7D06-4F9B-8251-E5B7EAC85B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D807457-4C7B-4F82-BC42-9700A6E15F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6CCE4F0-818E-47A5-8597-9F5A5185E8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53B3B7B-ABCF-4884-9728-6DC9731C6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363D5-0C35-4E21-B26F-E8B99EAF3E04}" type="datetimeFigureOut">
              <a:rPr lang="it-IT" smtClean="0"/>
              <a:t>24/08/21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3A2A0D0-A202-4826-A031-8A14D79E9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AB681E9-73DB-4D05-9B5D-347C4C967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629C-D36B-485D-B65C-2FE35E869CD6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70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54FA77-C228-4D86-8164-C01E5B900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D117093-F2FE-452B-B427-A0E757A5C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363D5-0C35-4E21-B26F-E8B99EAF3E04}" type="datetimeFigureOut">
              <a:rPr lang="it-IT" smtClean="0"/>
              <a:t>24/08/21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9B420DB-85AF-4307-8C24-29CB8B2BE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06C7C5B-FFBA-4C6C-BE00-01D5C0633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629C-D36B-485D-B65C-2FE35E869CD6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0336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E01BB7B-E624-423A-8709-ABBEBCFB9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363D5-0C35-4E21-B26F-E8B99EAF3E04}" type="datetimeFigureOut">
              <a:rPr lang="it-IT" smtClean="0"/>
              <a:t>24/08/21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5D331AB-F594-43EC-AF87-09558C062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9BE66DB-18E0-48A2-817C-B6881552C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629C-D36B-485D-B65C-2FE35E869CD6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8510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874CDF-F861-4D77-8D73-D50277151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C1E3332-31E5-41EF-954A-C81A1210F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6D5E68C-18F7-4E15-A71B-E947CC22A3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D49864C-ED46-4245-9213-AFFC72B60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363D5-0C35-4E21-B26F-E8B99EAF3E04}" type="datetimeFigureOut">
              <a:rPr lang="it-IT" smtClean="0"/>
              <a:t>24/08/21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087D307-2B94-4B0C-B464-3414B4673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B861728-E001-4C2F-BB2C-FA196B82D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629C-D36B-485D-B65C-2FE35E869CD6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3191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0AC27E-9B8D-48C6-AB42-1666A008F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502D0BF-5416-457B-99D0-DE6B2BAF50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CE18206-BEDD-4891-9E63-47F6F6B9BE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0885CB1-E6BB-468D-9985-F6CF6A52C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363D5-0C35-4E21-B26F-E8B99EAF3E04}" type="datetimeFigureOut">
              <a:rPr lang="it-IT" smtClean="0"/>
              <a:t>24/08/21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FBBDAB4-7CD7-425C-ACA0-F7C5450BF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B9ACDDF-1E0A-4546-B20A-F3FA26C09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629C-D36B-485D-B65C-2FE35E869CD6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3235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9A6AD68-C6B7-4577-888D-AB509AA1A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4219805-1353-4391-B9BD-5026057F1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AA31810-3CFC-4869-A674-316598D998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363D5-0C35-4E21-B26F-E8B99EAF3E04}" type="datetimeFigureOut">
              <a:rPr lang="it-IT" smtClean="0"/>
              <a:t>24/08/21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D512CE6-8978-4F3F-AFB8-6F1F813298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08E2C36-2D5C-4B57-895E-E8D21FACDC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8629C-D36B-485D-B65C-2FE35E869CD6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514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8524B4-17BE-4E66-8DF9-4D6D8017F9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2E101A9-315D-469F-B98C-1562E44D06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2A5E8CB6-AE1D-43C4-A099-1B1EC583E6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A2A1F7E-0AE6-584E-8C32-57515842F549}"/>
              </a:ext>
            </a:extLst>
          </p:cNvPr>
          <p:cNvSpPr txBox="1"/>
          <p:nvPr/>
        </p:nvSpPr>
        <p:spPr>
          <a:xfrm>
            <a:off x="3673097" y="1330038"/>
            <a:ext cx="4432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7478D"/>
                </a:solidFill>
                <a:latin typeface="+mj-lt"/>
                <a:cs typeface="Calibri" panose="020F0502020204030204" pitchFamily="34" charset="0"/>
              </a:rPr>
              <a:t>Guidelines </a:t>
            </a:r>
          </a:p>
        </p:txBody>
      </p:sp>
    </p:spTree>
    <p:extLst>
      <p:ext uri="{BB962C8B-B14F-4D97-AF65-F5344CB8AC3E}">
        <p14:creationId xmlns:p14="http://schemas.microsoft.com/office/powerpoint/2010/main" val="1126586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a a L 8">
            <a:extLst>
              <a:ext uri="{FF2B5EF4-FFF2-40B4-BE49-F238E27FC236}">
                <a16:creationId xmlns:a16="http://schemas.microsoft.com/office/drawing/2014/main" id="{7E23324B-AF30-43CB-A942-BEEAD87405AE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corner">
            <a:avLst>
              <a:gd name="adj1" fmla="val 4414"/>
              <a:gd name="adj2" fmla="val 4511"/>
            </a:avLst>
          </a:prstGeom>
          <a:solidFill>
            <a:srgbClr val="FF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DE28056A-991E-45D5-852B-0D6D9B40E1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501" y="5515569"/>
            <a:ext cx="2462997" cy="975445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199" y="145755"/>
            <a:ext cx="10515600" cy="1325563"/>
          </a:xfrm>
        </p:spPr>
        <p:txBody>
          <a:bodyPr/>
          <a:lstStyle/>
          <a:p>
            <a:r>
              <a:rPr lang="fr-FR" dirty="0" err="1"/>
              <a:t>Oportunidades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7077124"/>
              </p:ext>
            </p:extLst>
          </p:nvPr>
        </p:nvGraphicFramePr>
        <p:xfrm>
          <a:off x="838199" y="125333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9401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2">
            <a:extLst>
              <a:ext uri="{FF2B5EF4-FFF2-40B4-BE49-F238E27FC236}">
                <a16:creationId xmlns:a16="http://schemas.microsoft.com/office/drawing/2014/main" id="{DE28056A-991E-45D5-852B-0D6D9B40E1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501" y="5515569"/>
            <a:ext cx="2462997" cy="975445"/>
          </a:xfrm>
          <a:prstGeom prst="rect">
            <a:avLst/>
          </a:prstGeom>
        </p:spPr>
      </p:pic>
      <p:sp>
        <p:nvSpPr>
          <p:cNvPr id="9" name="Forma a L 8">
            <a:extLst>
              <a:ext uri="{FF2B5EF4-FFF2-40B4-BE49-F238E27FC236}">
                <a16:creationId xmlns:a16="http://schemas.microsoft.com/office/drawing/2014/main" id="{7E23324B-AF30-43CB-A942-BEEAD87405AE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corner">
            <a:avLst>
              <a:gd name="adj1" fmla="val 4414"/>
              <a:gd name="adj2" fmla="val 4511"/>
            </a:avLst>
          </a:prstGeom>
          <a:solidFill>
            <a:srgbClr val="FF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2887071"/>
              </p:ext>
            </p:extLst>
          </p:nvPr>
        </p:nvGraphicFramePr>
        <p:xfrm>
          <a:off x="652219" y="156455"/>
          <a:ext cx="10515600" cy="6049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30764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a a L 8">
            <a:extLst>
              <a:ext uri="{FF2B5EF4-FFF2-40B4-BE49-F238E27FC236}">
                <a16:creationId xmlns:a16="http://schemas.microsoft.com/office/drawing/2014/main" id="{7E23324B-AF30-43CB-A942-BEEAD87405AE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corner">
            <a:avLst>
              <a:gd name="adj1" fmla="val 4414"/>
              <a:gd name="adj2" fmla="val 4511"/>
            </a:avLst>
          </a:prstGeom>
          <a:solidFill>
            <a:srgbClr val="FF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DE28056A-991E-45D5-852B-0D6D9B40E1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501" y="5515569"/>
            <a:ext cx="2462997" cy="975445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199" y="145755"/>
            <a:ext cx="10515600" cy="1325563"/>
          </a:xfrm>
        </p:spPr>
        <p:txBody>
          <a:bodyPr/>
          <a:lstStyle/>
          <a:p>
            <a:r>
              <a:rPr lang="fr-FR" dirty="0" err="1"/>
              <a:t>Recursos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1073544"/>
              </p:ext>
            </p:extLst>
          </p:nvPr>
        </p:nvGraphicFramePr>
        <p:xfrm>
          <a:off x="838199" y="125333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60956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2">
            <a:extLst>
              <a:ext uri="{FF2B5EF4-FFF2-40B4-BE49-F238E27FC236}">
                <a16:creationId xmlns:a16="http://schemas.microsoft.com/office/drawing/2014/main" id="{DE28056A-991E-45D5-852B-0D6D9B40E1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501" y="5515569"/>
            <a:ext cx="2462997" cy="975445"/>
          </a:xfrm>
          <a:prstGeom prst="rect">
            <a:avLst/>
          </a:prstGeom>
        </p:spPr>
      </p:pic>
      <p:sp>
        <p:nvSpPr>
          <p:cNvPr id="9" name="Forma a L 8">
            <a:extLst>
              <a:ext uri="{FF2B5EF4-FFF2-40B4-BE49-F238E27FC236}">
                <a16:creationId xmlns:a16="http://schemas.microsoft.com/office/drawing/2014/main" id="{7E23324B-AF30-43CB-A942-BEEAD87405AE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corner">
            <a:avLst>
              <a:gd name="adj1" fmla="val 4414"/>
              <a:gd name="adj2" fmla="val 4511"/>
            </a:avLst>
          </a:prstGeom>
          <a:solidFill>
            <a:srgbClr val="FF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6569539"/>
              </p:ext>
            </p:extLst>
          </p:nvPr>
        </p:nvGraphicFramePr>
        <p:xfrm>
          <a:off x="652219" y="156455"/>
          <a:ext cx="10515600" cy="6049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64436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a a L 8">
            <a:extLst>
              <a:ext uri="{FF2B5EF4-FFF2-40B4-BE49-F238E27FC236}">
                <a16:creationId xmlns:a16="http://schemas.microsoft.com/office/drawing/2014/main" id="{7E23324B-AF30-43CB-A942-BEEAD87405AE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corner">
            <a:avLst>
              <a:gd name="adj1" fmla="val 4414"/>
              <a:gd name="adj2" fmla="val 4511"/>
            </a:avLst>
          </a:prstGeom>
          <a:solidFill>
            <a:srgbClr val="FF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DE28056A-991E-45D5-852B-0D6D9B40E1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501" y="5515569"/>
            <a:ext cx="2462997" cy="975445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199" y="145755"/>
            <a:ext cx="10515600" cy="1325563"/>
          </a:xfrm>
        </p:spPr>
        <p:txBody>
          <a:bodyPr/>
          <a:lstStyle/>
          <a:p>
            <a:r>
              <a:rPr lang="fr-FR" dirty="0"/>
              <a:t>A la </a:t>
            </a:r>
            <a:r>
              <a:rPr lang="fr-FR" dirty="0" err="1"/>
              <a:t>acción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1154376"/>
              </p:ext>
            </p:extLst>
          </p:nvPr>
        </p:nvGraphicFramePr>
        <p:xfrm>
          <a:off x="838199" y="125333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79213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2">
            <a:extLst>
              <a:ext uri="{FF2B5EF4-FFF2-40B4-BE49-F238E27FC236}">
                <a16:creationId xmlns:a16="http://schemas.microsoft.com/office/drawing/2014/main" id="{DE28056A-991E-45D5-852B-0D6D9B40E1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501" y="5515569"/>
            <a:ext cx="2462997" cy="975445"/>
          </a:xfrm>
          <a:prstGeom prst="rect">
            <a:avLst/>
          </a:prstGeom>
        </p:spPr>
      </p:pic>
      <p:sp>
        <p:nvSpPr>
          <p:cNvPr id="9" name="Forma a L 8">
            <a:extLst>
              <a:ext uri="{FF2B5EF4-FFF2-40B4-BE49-F238E27FC236}">
                <a16:creationId xmlns:a16="http://schemas.microsoft.com/office/drawing/2014/main" id="{7E23324B-AF30-43CB-A942-BEEAD87405AE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corner">
            <a:avLst>
              <a:gd name="adj1" fmla="val 4414"/>
              <a:gd name="adj2" fmla="val 4511"/>
            </a:avLst>
          </a:prstGeom>
          <a:solidFill>
            <a:srgbClr val="FF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2234734"/>
              </p:ext>
            </p:extLst>
          </p:nvPr>
        </p:nvGraphicFramePr>
        <p:xfrm>
          <a:off x="652219" y="156455"/>
          <a:ext cx="10515600" cy="6049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053450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a a L 8">
            <a:extLst>
              <a:ext uri="{FF2B5EF4-FFF2-40B4-BE49-F238E27FC236}">
                <a16:creationId xmlns:a16="http://schemas.microsoft.com/office/drawing/2014/main" id="{7E23324B-AF30-43CB-A942-BEEAD87405AE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corner">
            <a:avLst>
              <a:gd name="adj1" fmla="val 4414"/>
              <a:gd name="adj2" fmla="val 4511"/>
            </a:avLst>
          </a:prstGeom>
          <a:solidFill>
            <a:srgbClr val="FF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DE28056A-991E-45D5-852B-0D6D9B40E1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501" y="5515569"/>
            <a:ext cx="2462997" cy="975445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28A20444-9BEE-4EDD-A619-ACA907B2F815}"/>
              </a:ext>
            </a:extLst>
          </p:cNvPr>
          <p:cNvSpPr txBox="1">
            <a:spLocks/>
          </p:cNvSpPr>
          <p:nvPr/>
        </p:nvSpPr>
        <p:spPr>
          <a:xfrm>
            <a:off x="580293" y="3763108"/>
            <a:ext cx="10515600" cy="16281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>
              <a:solidFill>
                <a:srgbClr val="C00000"/>
              </a:solidFill>
              <a:latin typeface="Gill Sans Nova" panose="020B0602020104020203" pitchFamily="34" charset="0"/>
              <a:cs typeface="Amatic SC" panose="00000500000000000000" pitchFamily="2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772" y="141213"/>
            <a:ext cx="10515600" cy="1325563"/>
          </a:xfrm>
        </p:spPr>
        <p:txBody>
          <a:bodyPr>
            <a:noAutofit/>
          </a:bodyPr>
          <a:lstStyle/>
          <a:p>
            <a:r>
              <a:rPr lang="en-US" sz="3200" dirty="0"/>
              <a:t>Al final de </a:t>
            </a:r>
            <a:r>
              <a:rPr lang="en-US" sz="3200" dirty="0" err="1"/>
              <a:t>cada</a:t>
            </a:r>
            <a:r>
              <a:rPr lang="en-US" sz="3200" dirty="0"/>
              <a:t> </a:t>
            </a:r>
            <a:r>
              <a:rPr lang="en-US" sz="3200" dirty="0" err="1"/>
              <a:t>laboratorio</a:t>
            </a:r>
            <a:r>
              <a:rPr lang="en-US" sz="3200" dirty="0"/>
              <a:t> se debe </a:t>
            </a:r>
            <a:r>
              <a:rPr lang="en-US" sz="3200" dirty="0" err="1"/>
              <a:t>ayudar</a:t>
            </a:r>
            <a:r>
              <a:rPr lang="en-US" sz="3200" dirty="0"/>
              <a:t> a </a:t>
            </a:r>
            <a:r>
              <a:rPr lang="en-US" sz="3200" dirty="0" err="1"/>
              <a:t>cada</a:t>
            </a:r>
            <a:r>
              <a:rPr lang="en-US" sz="3200" dirty="0"/>
              <a:t> </a:t>
            </a:r>
            <a:r>
              <a:rPr lang="en-US" sz="3200" dirty="0" err="1"/>
              <a:t>participante</a:t>
            </a:r>
            <a:r>
              <a:rPr lang="en-US" sz="3200" dirty="0"/>
              <a:t> a </a:t>
            </a:r>
            <a:r>
              <a:rPr lang="en-US" sz="3200" dirty="0" err="1"/>
              <a:t>describir</a:t>
            </a:r>
            <a:r>
              <a:rPr lang="en-US" sz="3200" dirty="0"/>
              <a:t> lo que ha </a:t>
            </a:r>
            <a:r>
              <a:rPr lang="en-US" sz="3200" dirty="0" err="1"/>
              <a:t>aprendido</a:t>
            </a:r>
            <a:r>
              <a:rPr lang="en-US" sz="3200" dirty="0"/>
              <a:t> de la </a:t>
            </a:r>
            <a:r>
              <a:rPr lang="en-US" sz="3200" dirty="0" err="1"/>
              <a:t>experiencia</a:t>
            </a:r>
            <a:r>
              <a:rPr lang="en-US" sz="3200" dirty="0"/>
              <a:t> CORAL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E21CD431-A1C4-2547-BBB1-6C46654782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0771581"/>
              </p:ext>
            </p:extLst>
          </p:nvPr>
        </p:nvGraphicFramePr>
        <p:xfrm>
          <a:off x="1096107" y="125333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893901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a a L 8">
            <a:extLst>
              <a:ext uri="{FF2B5EF4-FFF2-40B4-BE49-F238E27FC236}">
                <a16:creationId xmlns:a16="http://schemas.microsoft.com/office/drawing/2014/main" id="{7E23324B-AF30-43CB-A942-BEEAD87405AE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corner">
            <a:avLst>
              <a:gd name="adj1" fmla="val 4414"/>
              <a:gd name="adj2" fmla="val 4511"/>
            </a:avLst>
          </a:prstGeom>
          <a:solidFill>
            <a:srgbClr val="FF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DE28056A-991E-45D5-852B-0D6D9B40E1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501" y="5515569"/>
            <a:ext cx="2462997" cy="975445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28A20444-9BEE-4EDD-A619-ACA907B2F815}"/>
              </a:ext>
            </a:extLst>
          </p:cNvPr>
          <p:cNvSpPr txBox="1">
            <a:spLocks/>
          </p:cNvSpPr>
          <p:nvPr/>
        </p:nvSpPr>
        <p:spPr>
          <a:xfrm>
            <a:off x="580293" y="3763108"/>
            <a:ext cx="10515600" cy="16281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>
              <a:solidFill>
                <a:srgbClr val="C00000"/>
              </a:solidFill>
              <a:latin typeface="Gill Sans Nova" panose="020B0602020104020203" pitchFamily="34" charset="0"/>
              <a:cs typeface="Amatic SC" panose="00000500000000000000" pitchFamily="2" charset="-79"/>
            </a:endParaRP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5664F360-9626-FA45-8311-52FD4C55E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Evaluación apreciativa/reconocimiento con certificado de insignia abierta</a:t>
            </a:r>
          </a:p>
        </p:txBody>
      </p:sp>
      <p:graphicFrame>
        <p:nvGraphicFramePr>
          <p:cNvPr id="2" name="Marcador de contenido 1">
            <a:extLst>
              <a:ext uri="{FF2B5EF4-FFF2-40B4-BE49-F238E27FC236}">
                <a16:creationId xmlns:a16="http://schemas.microsoft.com/office/drawing/2014/main" id="{AFC5B99E-F143-3D4C-B218-0E036E82AA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306874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547848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a a L 8">
            <a:extLst>
              <a:ext uri="{FF2B5EF4-FFF2-40B4-BE49-F238E27FC236}">
                <a16:creationId xmlns:a16="http://schemas.microsoft.com/office/drawing/2014/main" id="{7E23324B-AF30-43CB-A942-BEEAD87405AE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corner">
            <a:avLst>
              <a:gd name="adj1" fmla="val 4414"/>
              <a:gd name="adj2" fmla="val 4511"/>
            </a:avLst>
          </a:prstGeom>
          <a:solidFill>
            <a:srgbClr val="FF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DE28056A-991E-45D5-852B-0D6D9B40E1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501" y="5515569"/>
            <a:ext cx="2462997" cy="975445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28A20444-9BEE-4EDD-A619-ACA907B2F815}"/>
              </a:ext>
            </a:extLst>
          </p:cNvPr>
          <p:cNvSpPr txBox="1">
            <a:spLocks/>
          </p:cNvSpPr>
          <p:nvPr/>
        </p:nvSpPr>
        <p:spPr>
          <a:xfrm>
            <a:off x="650445" y="3741459"/>
            <a:ext cx="10515600" cy="16281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>
              <a:solidFill>
                <a:srgbClr val="C00000"/>
              </a:solidFill>
              <a:latin typeface="Gill Sans Nova" panose="020B0602020104020203" pitchFamily="34" charset="0"/>
              <a:cs typeface="Amatic SC" panose="00000500000000000000" pitchFamily="2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510" y="162862"/>
            <a:ext cx="10515600" cy="1325563"/>
          </a:xfrm>
        </p:spPr>
        <p:txBody>
          <a:bodyPr/>
          <a:lstStyle/>
          <a:p>
            <a:pPr lvl="0"/>
            <a:r>
              <a:rPr lang="fr-FR" altLang="en-US" b="1" u="sng" dirty="0">
                <a:solidFill>
                  <a:schemeClr val="accent6">
                    <a:lumMod val="75000"/>
                  </a:schemeClr>
                </a:solidFill>
                <a:latin typeface="Lato"/>
                <a:ea typeface="Calibri" panose="020F0502020204030204" pitchFamily="34" charset="0"/>
                <a:cs typeface="Arial" panose="020B0604020202020204" pitchFamily="34" charset="0"/>
              </a:rPr>
              <a:t>ANEXOS</a:t>
            </a:r>
            <a:br>
              <a:rPr lang="en-US" altLang="en-US" sz="1400" dirty="0"/>
            </a:br>
            <a:endParaRPr lang="en-US" dirty="0"/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B89CA57A-A92A-5849-802F-585952BC77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0247465"/>
              </p:ext>
            </p:extLst>
          </p:nvPr>
        </p:nvGraphicFramePr>
        <p:xfrm>
          <a:off x="1025955" y="719666"/>
          <a:ext cx="1079053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41270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a a L 8">
            <a:extLst>
              <a:ext uri="{FF2B5EF4-FFF2-40B4-BE49-F238E27FC236}">
                <a16:creationId xmlns:a16="http://schemas.microsoft.com/office/drawing/2014/main" id="{7E23324B-AF30-43CB-A942-BEEAD87405AE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corner">
            <a:avLst>
              <a:gd name="adj1" fmla="val 4414"/>
              <a:gd name="adj2" fmla="val 4511"/>
            </a:avLst>
          </a:prstGeom>
          <a:solidFill>
            <a:srgbClr val="FF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DE28056A-991E-45D5-852B-0D6D9B40E1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501" y="5515569"/>
            <a:ext cx="2462997" cy="975445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28A20444-9BEE-4EDD-A619-ACA907B2F815}"/>
              </a:ext>
            </a:extLst>
          </p:cNvPr>
          <p:cNvSpPr txBox="1">
            <a:spLocks/>
          </p:cNvSpPr>
          <p:nvPr/>
        </p:nvSpPr>
        <p:spPr>
          <a:xfrm>
            <a:off x="580293" y="3763108"/>
            <a:ext cx="10515600" cy="16281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>
              <a:solidFill>
                <a:srgbClr val="C00000"/>
              </a:solidFill>
              <a:latin typeface="Gill Sans Nova" panose="020B0602020104020203" pitchFamily="34" charset="0"/>
              <a:cs typeface="Amatic SC" panose="00000500000000000000" pitchFamily="2" charset="-79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79040"/>
            <a:ext cx="10515600" cy="1325563"/>
          </a:xfrm>
        </p:spPr>
        <p:txBody>
          <a:bodyPr/>
          <a:lstStyle/>
          <a:p>
            <a:r>
              <a:rPr lang="fr-FR" dirty="0" err="1"/>
              <a:t>Introducción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80293" y="2462766"/>
            <a:ext cx="70351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El objetivo del proyecto CORAL es producir un itinerario que apoye el desarrollo de competencias empresariales y habilidades cognitivas para adultos poco cualificados y desempleados de larga </a:t>
            </a:r>
            <a:r>
              <a:rPr lang="es-ES" dirty="0" err="1"/>
              <a:t>duración</a:t>
            </a:r>
            <a:r>
              <a:rPr lang="es-ES" dirty="0"/>
              <a:t>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64501" y="3908620"/>
            <a:ext cx="70351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Se inspira en la </a:t>
            </a:r>
            <a:r>
              <a:rPr lang="es-ES" dirty="0" err="1"/>
              <a:t>Recomendación</a:t>
            </a:r>
            <a:r>
              <a:rPr lang="es-ES" dirty="0"/>
              <a:t> "Una nueva agenda de competencias para Europa" (COM 2016 - 381 final) que insta a mejorar y recalificar la mano de obra europea con nuevas competencias, para permitirles el autoempleo y apoyar a los adultos a adquirir un nivel </a:t>
            </a:r>
            <a:r>
              <a:rPr lang="es-ES" dirty="0" err="1"/>
              <a:t>mínimo</a:t>
            </a:r>
            <a:r>
              <a:rPr lang="es-ES" dirty="0"/>
              <a:t> de competencias clave. 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25B95F54-270E-8541-B88A-246C8733899D}"/>
              </a:ext>
            </a:extLst>
          </p:cNvPr>
          <p:cNvSpPr/>
          <p:nvPr/>
        </p:nvSpPr>
        <p:spPr>
          <a:xfrm>
            <a:off x="838200" y="1208811"/>
            <a:ext cx="2823231" cy="9652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OBJETIVO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258452CC-F334-4747-9AC8-717C6FFC731B}"/>
              </a:ext>
            </a:extLst>
          </p:cNvPr>
          <p:cNvSpPr/>
          <p:nvPr/>
        </p:nvSpPr>
        <p:spPr>
          <a:xfrm>
            <a:off x="8195755" y="2673563"/>
            <a:ext cx="2823231" cy="965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INSPIRACIÓN</a:t>
            </a:r>
          </a:p>
        </p:txBody>
      </p:sp>
    </p:spTree>
    <p:extLst>
      <p:ext uri="{BB962C8B-B14F-4D97-AF65-F5344CB8AC3E}">
        <p14:creationId xmlns:p14="http://schemas.microsoft.com/office/powerpoint/2010/main" val="1066562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a a L 8">
            <a:extLst>
              <a:ext uri="{FF2B5EF4-FFF2-40B4-BE49-F238E27FC236}">
                <a16:creationId xmlns:a16="http://schemas.microsoft.com/office/drawing/2014/main" id="{7E23324B-AF30-43CB-A942-BEEAD87405AE}"/>
              </a:ext>
            </a:extLst>
          </p:cNvPr>
          <p:cNvSpPr/>
          <p:nvPr/>
        </p:nvSpPr>
        <p:spPr>
          <a:xfrm>
            <a:off x="0" y="22480"/>
            <a:ext cx="12192000" cy="6857999"/>
          </a:xfrm>
          <a:prstGeom prst="corner">
            <a:avLst>
              <a:gd name="adj1" fmla="val 4414"/>
              <a:gd name="adj2" fmla="val 4511"/>
            </a:avLst>
          </a:prstGeom>
          <a:solidFill>
            <a:srgbClr val="FF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DE28056A-991E-45D5-852B-0D6D9B40E1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501" y="5515569"/>
            <a:ext cx="2462997" cy="975445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28A20444-9BEE-4EDD-A619-ACA907B2F815}"/>
              </a:ext>
            </a:extLst>
          </p:cNvPr>
          <p:cNvSpPr txBox="1">
            <a:spLocks/>
          </p:cNvSpPr>
          <p:nvPr/>
        </p:nvSpPr>
        <p:spPr>
          <a:xfrm>
            <a:off x="580293" y="3763108"/>
            <a:ext cx="10515600" cy="16281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>
              <a:solidFill>
                <a:srgbClr val="C00000"/>
              </a:solidFill>
              <a:latin typeface="Gill Sans Nova" panose="020B0602020104020203" pitchFamily="34" charset="0"/>
              <a:cs typeface="Amatic SC" panose="00000500000000000000" pitchFamily="2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04120"/>
            <a:ext cx="10515600" cy="1325563"/>
          </a:xfrm>
        </p:spPr>
        <p:txBody>
          <a:bodyPr/>
          <a:lstStyle/>
          <a:p>
            <a:r>
              <a:rPr lang="en-US" dirty="0"/>
              <a:t>3 </a:t>
            </a:r>
            <a:r>
              <a:rPr lang="en-US" dirty="0" err="1"/>
              <a:t>Herramientas</a:t>
            </a:r>
            <a:r>
              <a:rPr lang="en-US" dirty="0"/>
              <a:t> del </a:t>
            </a:r>
            <a:r>
              <a:rPr lang="en-US" dirty="0" err="1"/>
              <a:t>proyecto</a:t>
            </a:r>
            <a:endParaRPr lang="en-US" dirty="0"/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5A1BB555-69A5-3349-ABE0-DF575B06BD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6948642"/>
              </p:ext>
            </p:extLst>
          </p:nvPr>
        </p:nvGraphicFramePr>
        <p:xfrm>
          <a:off x="1433146" y="116423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Elipse 10">
            <a:extLst>
              <a:ext uri="{FF2B5EF4-FFF2-40B4-BE49-F238E27FC236}">
                <a16:creationId xmlns:a16="http://schemas.microsoft.com/office/drawing/2014/main" id="{BCB5BD0A-FCD7-934D-B29D-3DB1B41314DF}"/>
              </a:ext>
            </a:extLst>
          </p:cNvPr>
          <p:cNvSpPr/>
          <p:nvPr/>
        </p:nvSpPr>
        <p:spPr>
          <a:xfrm>
            <a:off x="1341153" y="1084594"/>
            <a:ext cx="1876956" cy="1465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El CORATOOL</a:t>
            </a:r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83C4D83D-2965-0246-BDA6-EF30C569E810}"/>
              </a:ext>
            </a:extLst>
          </p:cNvPr>
          <p:cNvSpPr/>
          <p:nvPr/>
        </p:nvSpPr>
        <p:spPr>
          <a:xfrm>
            <a:off x="1341153" y="2696041"/>
            <a:ext cx="1876957" cy="1465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Academia de creación de empresas en línea</a:t>
            </a:r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F2A80D7A-6E39-434A-8DF2-0FD959F7B689}"/>
              </a:ext>
            </a:extLst>
          </p:cNvPr>
          <p:cNvSpPr/>
          <p:nvPr/>
        </p:nvSpPr>
        <p:spPr>
          <a:xfrm>
            <a:off x="1341153" y="4307904"/>
            <a:ext cx="1876957" cy="1465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Validación apreciativa internacional</a:t>
            </a:r>
          </a:p>
        </p:txBody>
      </p:sp>
    </p:spTree>
    <p:extLst>
      <p:ext uri="{BB962C8B-B14F-4D97-AF65-F5344CB8AC3E}">
        <p14:creationId xmlns:p14="http://schemas.microsoft.com/office/powerpoint/2010/main" val="568201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a a L 8">
            <a:extLst>
              <a:ext uri="{FF2B5EF4-FFF2-40B4-BE49-F238E27FC236}">
                <a16:creationId xmlns:a16="http://schemas.microsoft.com/office/drawing/2014/main" id="{7E23324B-AF30-43CB-A942-BEEAD87405AE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corner">
            <a:avLst>
              <a:gd name="adj1" fmla="val 4414"/>
              <a:gd name="adj2" fmla="val 4511"/>
            </a:avLst>
          </a:prstGeom>
          <a:solidFill>
            <a:srgbClr val="FF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DE28056A-991E-45D5-852B-0D6D9B40E1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501" y="5515569"/>
            <a:ext cx="2462997" cy="975445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28A20444-9BEE-4EDD-A619-ACA907B2F815}"/>
              </a:ext>
            </a:extLst>
          </p:cNvPr>
          <p:cNvSpPr txBox="1">
            <a:spLocks/>
          </p:cNvSpPr>
          <p:nvPr/>
        </p:nvSpPr>
        <p:spPr>
          <a:xfrm>
            <a:off x="580293" y="3763108"/>
            <a:ext cx="10515600" cy="16281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>
              <a:solidFill>
                <a:srgbClr val="C00000"/>
              </a:solidFill>
              <a:latin typeface="Gill Sans Nova" panose="020B0602020104020203" pitchFamily="34" charset="0"/>
              <a:cs typeface="Amatic SC" panose="00000500000000000000" pitchFamily="2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-106790"/>
            <a:ext cx="10515600" cy="1325563"/>
          </a:xfrm>
        </p:spPr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itinerario</a:t>
            </a:r>
            <a:r>
              <a:rPr lang="en-US" dirty="0"/>
              <a:t> CORAL </a:t>
            </a:r>
            <a:r>
              <a:rPr lang="en-US" dirty="0" err="1"/>
              <a:t>constará</a:t>
            </a:r>
            <a:r>
              <a:rPr lang="en-US" dirty="0"/>
              <a:t> de 4 </a:t>
            </a:r>
            <a:r>
              <a:rPr lang="en-US" dirty="0" err="1"/>
              <a:t>actividades</a:t>
            </a:r>
            <a:r>
              <a:rPr lang="en-US" dirty="0"/>
              <a:t>: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13510207-3187-5F4C-984C-A6E75EF737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11032739"/>
              </p:ext>
            </p:extLst>
          </p:nvPr>
        </p:nvGraphicFramePr>
        <p:xfrm>
          <a:off x="1096107" y="1053775"/>
          <a:ext cx="9859760" cy="48051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96596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a a L 8">
            <a:extLst>
              <a:ext uri="{FF2B5EF4-FFF2-40B4-BE49-F238E27FC236}">
                <a16:creationId xmlns:a16="http://schemas.microsoft.com/office/drawing/2014/main" id="{7E23324B-AF30-43CB-A942-BEEAD87405AE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corner">
            <a:avLst>
              <a:gd name="adj1" fmla="val 4414"/>
              <a:gd name="adj2" fmla="val 4511"/>
            </a:avLst>
          </a:prstGeom>
          <a:solidFill>
            <a:srgbClr val="FF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DE28056A-991E-45D5-852B-0D6D9B40E1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501" y="5515569"/>
            <a:ext cx="2462997" cy="975445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28A20444-9BEE-4EDD-A619-ACA907B2F815}"/>
              </a:ext>
            </a:extLst>
          </p:cNvPr>
          <p:cNvSpPr txBox="1">
            <a:spLocks/>
          </p:cNvSpPr>
          <p:nvPr/>
        </p:nvSpPr>
        <p:spPr>
          <a:xfrm>
            <a:off x="580293" y="3723779"/>
            <a:ext cx="10515600" cy="16281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>
              <a:solidFill>
                <a:srgbClr val="C00000"/>
              </a:solidFill>
              <a:latin typeface="Gill Sans Nova" panose="020B0602020104020203" pitchFamily="34" charset="0"/>
              <a:cs typeface="Amatic SC" panose="00000500000000000000" pitchFamily="2" charset="-79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4237" y="123592"/>
            <a:ext cx="10515600" cy="1325563"/>
          </a:xfrm>
        </p:spPr>
        <p:txBody>
          <a:bodyPr/>
          <a:lstStyle/>
          <a:p>
            <a:r>
              <a:rPr lang="fr-FR" dirty="0"/>
              <a:t>El </a:t>
            </a:r>
            <a:r>
              <a:rPr lang="fr-FR" dirty="0" err="1"/>
              <a:t>Laboratorio</a:t>
            </a:r>
            <a:r>
              <a:rPr lang="fr-FR" dirty="0"/>
              <a:t> de Start-up se </a:t>
            </a:r>
            <a:r>
              <a:rPr lang="fr-FR" dirty="0" err="1"/>
              <a:t>lleva</a:t>
            </a:r>
            <a:r>
              <a:rPr lang="fr-FR" dirty="0"/>
              <a:t> a </a:t>
            </a:r>
            <a:r>
              <a:rPr lang="fr-FR" dirty="0" err="1"/>
              <a:t>cabo</a:t>
            </a:r>
            <a:r>
              <a:rPr lang="fr-FR" dirty="0"/>
              <a:t> con </a:t>
            </a:r>
            <a:r>
              <a:rPr lang="fr-FR" dirty="0" err="1"/>
              <a:t>referencia</a:t>
            </a:r>
            <a:r>
              <a:rPr lang="fr-FR" dirty="0"/>
              <a:t> al </a:t>
            </a:r>
            <a:r>
              <a:rPr lang="fr-FR" dirty="0" err="1"/>
              <a:t>marco</a:t>
            </a:r>
            <a:r>
              <a:rPr lang="fr-FR" dirty="0"/>
              <a:t> ENTRECOMP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26467376"/>
              </p:ext>
            </p:extLst>
          </p:nvPr>
        </p:nvGraphicFramePr>
        <p:xfrm>
          <a:off x="484237" y="1449155"/>
          <a:ext cx="10887588" cy="4249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95801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a a L 8">
            <a:extLst>
              <a:ext uri="{FF2B5EF4-FFF2-40B4-BE49-F238E27FC236}">
                <a16:creationId xmlns:a16="http://schemas.microsoft.com/office/drawing/2014/main" id="{7E23324B-AF30-43CB-A942-BEEAD87405AE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corner">
            <a:avLst>
              <a:gd name="adj1" fmla="val 4414"/>
              <a:gd name="adj2" fmla="val 4511"/>
            </a:avLst>
          </a:prstGeom>
          <a:solidFill>
            <a:srgbClr val="FF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DE28056A-991E-45D5-852B-0D6D9B40E1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4501" y="5515569"/>
            <a:ext cx="2462997" cy="97544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4464" y="0"/>
            <a:ext cx="10515600" cy="1325563"/>
          </a:xfrm>
        </p:spPr>
        <p:txBody>
          <a:bodyPr/>
          <a:lstStyle/>
          <a:p>
            <a:r>
              <a:rPr lang="fr-FR" i="1" dirty="0"/>
              <a:t>1. </a:t>
            </a:r>
            <a:r>
              <a:rPr lang="fr-FR" i="1" dirty="0" err="1"/>
              <a:t>Preparación</a:t>
            </a:r>
            <a:r>
              <a:rPr lang="fr-FR" i="1" dirty="0"/>
              <a:t> de los participantes</a:t>
            </a:r>
            <a:endParaRPr lang="en-US" i="1" dirty="0"/>
          </a:p>
        </p:txBody>
      </p:sp>
      <p:grpSp>
        <p:nvGrpSpPr>
          <p:cNvPr id="21" name="Grupo 20">
            <a:extLst>
              <a:ext uri="{FF2B5EF4-FFF2-40B4-BE49-F238E27FC236}">
                <a16:creationId xmlns:a16="http://schemas.microsoft.com/office/drawing/2014/main" id="{57F9DB3F-55C8-614E-B31A-5707793004AE}"/>
              </a:ext>
            </a:extLst>
          </p:cNvPr>
          <p:cNvGrpSpPr/>
          <p:nvPr/>
        </p:nvGrpSpPr>
        <p:grpSpPr>
          <a:xfrm>
            <a:off x="653143" y="200883"/>
            <a:ext cx="11214393" cy="5331619"/>
            <a:chOff x="653143" y="200883"/>
            <a:chExt cx="11214393" cy="5331619"/>
          </a:xfrm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7A39FFD0-BBAC-724C-B1E7-6CF0176DBB44}"/>
                </a:ext>
              </a:extLst>
            </p:cNvPr>
            <p:cNvSpPr/>
            <p:nvPr/>
          </p:nvSpPr>
          <p:spPr>
            <a:xfrm>
              <a:off x="653143" y="200883"/>
              <a:ext cx="11214393" cy="5331619"/>
            </a:xfrm>
            <a:prstGeom prst="rect">
              <a:avLst/>
            </a:prstGeom>
            <a:noFill/>
          </p:spPr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D7CE5092-1B5A-8D4A-A28D-4CFEB81A52BD}"/>
                </a:ext>
              </a:extLst>
            </p:cNvPr>
            <p:cNvSpPr/>
            <p:nvPr/>
          </p:nvSpPr>
          <p:spPr>
            <a:xfrm rot="16200000">
              <a:off x="-1084405" y="2952859"/>
              <a:ext cx="4158662" cy="538543"/>
            </a:xfrm>
            <a:custGeom>
              <a:avLst/>
              <a:gdLst>
                <a:gd name="connsiteX0" fmla="*/ 0 w 4158662"/>
                <a:gd name="connsiteY0" fmla="*/ 0 h 538543"/>
                <a:gd name="connsiteX1" fmla="*/ 4158662 w 4158662"/>
                <a:gd name="connsiteY1" fmla="*/ 0 h 538543"/>
                <a:gd name="connsiteX2" fmla="*/ 4158662 w 4158662"/>
                <a:gd name="connsiteY2" fmla="*/ 538543 h 538543"/>
                <a:gd name="connsiteX3" fmla="*/ 0 w 4158662"/>
                <a:gd name="connsiteY3" fmla="*/ 538543 h 538543"/>
                <a:gd name="connsiteX4" fmla="*/ 0 w 4158662"/>
                <a:gd name="connsiteY4" fmla="*/ 0 h 538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58662" h="538543">
                  <a:moveTo>
                    <a:pt x="0" y="0"/>
                  </a:moveTo>
                  <a:lnTo>
                    <a:pt x="4158662" y="0"/>
                  </a:lnTo>
                  <a:lnTo>
                    <a:pt x="4158662" y="538543"/>
                  </a:lnTo>
                  <a:lnTo>
                    <a:pt x="0" y="53854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-1" tIns="-1" rIns="474966" bIns="0" numCol="1" spcCol="1270" anchor="t" anchorCtr="0">
              <a:noAutofit/>
            </a:bodyPr>
            <a:lstStyle/>
            <a:p>
              <a:pPr marL="0" lvl="0" indent="0" algn="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3800" kern="1200" dirty="0"/>
                <a:t>Objetivo</a:t>
              </a: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9F571612-8673-1B4A-9920-68F83B95535A}"/>
                </a:ext>
              </a:extLst>
            </p:cNvPr>
            <p:cNvSpPr/>
            <p:nvPr/>
          </p:nvSpPr>
          <p:spPr>
            <a:xfrm>
              <a:off x="1264197" y="1142800"/>
              <a:ext cx="2682520" cy="4158662"/>
            </a:xfrm>
            <a:custGeom>
              <a:avLst/>
              <a:gdLst>
                <a:gd name="connsiteX0" fmla="*/ 0 w 2682520"/>
                <a:gd name="connsiteY0" fmla="*/ 0 h 4158662"/>
                <a:gd name="connsiteX1" fmla="*/ 2682520 w 2682520"/>
                <a:gd name="connsiteY1" fmla="*/ 0 h 4158662"/>
                <a:gd name="connsiteX2" fmla="*/ 2682520 w 2682520"/>
                <a:gd name="connsiteY2" fmla="*/ 4158662 h 4158662"/>
                <a:gd name="connsiteX3" fmla="*/ 0 w 2682520"/>
                <a:gd name="connsiteY3" fmla="*/ 4158662 h 4158662"/>
                <a:gd name="connsiteX4" fmla="*/ 0 w 2682520"/>
                <a:gd name="connsiteY4" fmla="*/ 0 h 4158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82520" h="4158662">
                  <a:moveTo>
                    <a:pt x="0" y="0"/>
                  </a:moveTo>
                  <a:lnTo>
                    <a:pt x="2682520" y="0"/>
                  </a:lnTo>
                  <a:lnTo>
                    <a:pt x="2682520" y="4158662"/>
                  </a:lnTo>
                  <a:lnTo>
                    <a:pt x="0" y="415866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9352" tIns="474966" rIns="149352" bIns="149352" numCol="1" spcCol="1270" anchor="t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ES" sz="1600" kern="1200" dirty="0"/>
                <a:t>Ayudar a los usuarios a atribuir un valor al aprendizaje no formal de CORAL, trabajando directamente sobre la conciencia del valor real de los resultados de aprendizaje adquiridos. </a:t>
              </a: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52E18BC7-4FD1-8640-860A-A89236FDA5C3}"/>
                </a:ext>
              </a:extLst>
            </p:cNvPr>
            <p:cNvSpPr/>
            <p:nvPr/>
          </p:nvSpPr>
          <p:spPr>
            <a:xfrm rot="16200000">
              <a:off x="2839748" y="2952859"/>
              <a:ext cx="4158662" cy="538543"/>
            </a:xfrm>
            <a:custGeom>
              <a:avLst/>
              <a:gdLst>
                <a:gd name="connsiteX0" fmla="*/ 0 w 4158662"/>
                <a:gd name="connsiteY0" fmla="*/ 0 h 538543"/>
                <a:gd name="connsiteX1" fmla="*/ 4158662 w 4158662"/>
                <a:gd name="connsiteY1" fmla="*/ 0 h 538543"/>
                <a:gd name="connsiteX2" fmla="*/ 4158662 w 4158662"/>
                <a:gd name="connsiteY2" fmla="*/ 538543 h 538543"/>
                <a:gd name="connsiteX3" fmla="*/ 0 w 4158662"/>
                <a:gd name="connsiteY3" fmla="*/ 538543 h 538543"/>
                <a:gd name="connsiteX4" fmla="*/ 0 w 4158662"/>
                <a:gd name="connsiteY4" fmla="*/ 0 h 538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58662" h="538543">
                  <a:moveTo>
                    <a:pt x="0" y="0"/>
                  </a:moveTo>
                  <a:lnTo>
                    <a:pt x="4158662" y="0"/>
                  </a:lnTo>
                  <a:lnTo>
                    <a:pt x="4158662" y="538543"/>
                  </a:lnTo>
                  <a:lnTo>
                    <a:pt x="0" y="53854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-1" tIns="-1" rIns="474966" bIns="0" numCol="1" spcCol="1270" anchor="t" anchorCtr="0">
              <a:noAutofit/>
            </a:bodyPr>
            <a:lstStyle/>
            <a:p>
              <a:pPr marL="0" lvl="0" indent="0" algn="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3800" kern="1200" dirty="0"/>
                <a:t>Selección</a:t>
              </a: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5B917293-EB6F-E647-9099-939EA39E05DC}"/>
                </a:ext>
              </a:extLst>
            </p:cNvPr>
            <p:cNvSpPr/>
            <p:nvPr/>
          </p:nvSpPr>
          <p:spPr>
            <a:xfrm>
              <a:off x="5188351" y="1142800"/>
              <a:ext cx="2682520" cy="4158662"/>
            </a:xfrm>
            <a:custGeom>
              <a:avLst/>
              <a:gdLst>
                <a:gd name="connsiteX0" fmla="*/ 0 w 2682520"/>
                <a:gd name="connsiteY0" fmla="*/ 0 h 4158662"/>
                <a:gd name="connsiteX1" fmla="*/ 2682520 w 2682520"/>
                <a:gd name="connsiteY1" fmla="*/ 0 h 4158662"/>
                <a:gd name="connsiteX2" fmla="*/ 2682520 w 2682520"/>
                <a:gd name="connsiteY2" fmla="*/ 4158662 h 4158662"/>
                <a:gd name="connsiteX3" fmla="*/ 0 w 2682520"/>
                <a:gd name="connsiteY3" fmla="*/ 4158662 h 4158662"/>
                <a:gd name="connsiteX4" fmla="*/ 0 w 2682520"/>
                <a:gd name="connsiteY4" fmla="*/ 0 h 4158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82520" h="4158662">
                  <a:moveTo>
                    <a:pt x="0" y="0"/>
                  </a:moveTo>
                  <a:lnTo>
                    <a:pt x="2682520" y="0"/>
                  </a:lnTo>
                  <a:lnTo>
                    <a:pt x="2682520" y="4158662"/>
                  </a:lnTo>
                  <a:lnTo>
                    <a:pt x="0" y="415866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50000"/>
                <a:hueOff val="-396136"/>
                <a:satOff val="0"/>
                <a:lumOff val="32202"/>
                <a:alphaOff val="0"/>
              </a:schemeClr>
            </a:fillRef>
            <a:effectRef idx="0">
              <a:schemeClr val="accent4">
                <a:shade val="50000"/>
                <a:hueOff val="-396136"/>
                <a:satOff val="0"/>
                <a:lumOff val="3220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9352" tIns="474966" rIns="149352" bIns="149352" numCol="1" spcCol="1270" anchor="t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s-ES" sz="1600" kern="1200" dirty="0"/>
                <a:t>20 participantes seleccionados de acuerdo con los siguientes parámetros: adultos desempleados desde hace al menos 18 meses/2 años que tengan acceso a un PC (incluido el audio) y conexión a Internet.</a:t>
              </a: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DE78125E-6A8E-DE43-AB5E-27A26CF6BD35}"/>
                </a:ext>
              </a:extLst>
            </p:cNvPr>
            <p:cNvSpPr/>
            <p:nvPr/>
          </p:nvSpPr>
          <p:spPr>
            <a:xfrm rot="16200000">
              <a:off x="6763901" y="2952859"/>
              <a:ext cx="4158662" cy="538543"/>
            </a:xfrm>
            <a:custGeom>
              <a:avLst/>
              <a:gdLst>
                <a:gd name="connsiteX0" fmla="*/ 0 w 4158662"/>
                <a:gd name="connsiteY0" fmla="*/ 0 h 538543"/>
                <a:gd name="connsiteX1" fmla="*/ 4158662 w 4158662"/>
                <a:gd name="connsiteY1" fmla="*/ 0 h 538543"/>
                <a:gd name="connsiteX2" fmla="*/ 4158662 w 4158662"/>
                <a:gd name="connsiteY2" fmla="*/ 538543 h 538543"/>
                <a:gd name="connsiteX3" fmla="*/ 0 w 4158662"/>
                <a:gd name="connsiteY3" fmla="*/ 538543 h 538543"/>
                <a:gd name="connsiteX4" fmla="*/ 0 w 4158662"/>
                <a:gd name="connsiteY4" fmla="*/ 0 h 538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58662" h="538543">
                  <a:moveTo>
                    <a:pt x="0" y="0"/>
                  </a:moveTo>
                  <a:lnTo>
                    <a:pt x="4158662" y="0"/>
                  </a:lnTo>
                  <a:lnTo>
                    <a:pt x="4158662" y="538543"/>
                  </a:lnTo>
                  <a:lnTo>
                    <a:pt x="0" y="53854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-1" tIns="-1" rIns="474966" bIns="0" numCol="1" spcCol="1270" anchor="t" anchorCtr="0">
              <a:noAutofit/>
            </a:bodyPr>
            <a:lstStyle/>
            <a:p>
              <a:pPr marL="0" lvl="0" indent="0" algn="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3800" kern="1200" dirty="0"/>
                <a:t>Preparación</a:t>
              </a: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D8F441B5-4CE5-7F4E-9774-802489C014D1}"/>
                </a:ext>
              </a:extLst>
            </p:cNvPr>
            <p:cNvSpPr/>
            <p:nvPr/>
          </p:nvSpPr>
          <p:spPr>
            <a:xfrm>
              <a:off x="9112505" y="1142800"/>
              <a:ext cx="2682520" cy="4158662"/>
            </a:xfrm>
            <a:custGeom>
              <a:avLst/>
              <a:gdLst>
                <a:gd name="connsiteX0" fmla="*/ 0 w 2682520"/>
                <a:gd name="connsiteY0" fmla="*/ 0 h 4158662"/>
                <a:gd name="connsiteX1" fmla="*/ 2682520 w 2682520"/>
                <a:gd name="connsiteY1" fmla="*/ 0 h 4158662"/>
                <a:gd name="connsiteX2" fmla="*/ 2682520 w 2682520"/>
                <a:gd name="connsiteY2" fmla="*/ 4158662 h 4158662"/>
                <a:gd name="connsiteX3" fmla="*/ 0 w 2682520"/>
                <a:gd name="connsiteY3" fmla="*/ 4158662 h 4158662"/>
                <a:gd name="connsiteX4" fmla="*/ 0 w 2682520"/>
                <a:gd name="connsiteY4" fmla="*/ 0 h 4158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82520" h="4158662">
                  <a:moveTo>
                    <a:pt x="0" y="0"/>
                  </a:moveTo>
                  <a:lnTo>
                    <a:pt x="2682520" y="0"/>
                  </a:lnTo>
                  <a:lnTo>
                    <a:pt x="2682520" y="4158662"/>
                  </a:lnTo>
                  <a:lnTo>
                    <a:pt x="0" y="415866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50000"/>
                <a:hueOff val="-396136"/>
                <a:satOff val="0"/>
                <a:lumOff val="32202"/>
                <a:alphaOff val="0"/>
              </a:schemeClr>
            </a:fillRef>
            <a:effectRef idx="0">
              <a:schemeClr val="accent4">
                <a:shade val="50000"/>
                <a:hueOff val="-396136"/>
                <a:satOff val="0"/>
                <a:lumOff val="3220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9352" tIns="474966" rIns="149352" bIns="149352" numCol="1" spcCol="1270" anchor="t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ES" sz="1600" kern="1200" dirty="0"/>
                <a:t>Presentar los objetivos y medios del proyecto CORAL: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ES" sz="1600" kern="1200" dirty="0"/>
                <a:t>- Las diferentes actividades 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s-ES" sz="1600" kern="1200" dirty="0"/>
                <a:t>▪  Cómo acceder al test de autoevaluación CORAL 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s-ES" sz="1600" kern="1200"/>
                <a:t>▪  Cómo acceder al CORAL MOOC 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s-ES" sz="1600" kern="1200"/>
                <a:t>▪  Introducción a la actividad del Laboratorio de Start-Up 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ES" sz="1600" kern="1200" dirty="0"/>
                <a:t>• Pedirles que lean el E-Book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14534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a a L 8">
            <a:extLst>
              <a:ext uri="{FF2B5EF4-FFF2-40B4-BE49-F238E27FC236}">
                <a16:creationId xmlns:a16="http://schemas.microsoft.com/office/drawing/2014/main" id="{7E23324B-AF30-43CB-A942-BEEAD87405AE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corner">
            <a:avLst>
              <a:gd name="adj1" fmla="val 4414"/>
              <a:gd name="adj2" fmla="val 4511"/>
            </a:avLst>
          </a:prstGeom>
          <a:solidFill>
            <a:srgbClr val="FF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DE28056A-991E-45D5-852B-0D6D9B40E1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501" y="5515569"/>
            <a:ext cx="2462997" cy="97544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19098" y="197561"/>
            <a:ext cx="11461955" cy="1325563"/>
          </a:xfrm>
        </p:spPr>
        <p:txBody>
          <a:bodyPr>
            <a:normAutofit fontScale="90000"/>
          </a:bodyPr>
          <a:lstStyle/>
          <a:p>
            <a:r>
              <a:rPr lang="fr-FR" sz="4000" b="1" i="1" dirty="0"/>
              <a:t>2. Test de </a:t>
            </a:r>
            <a:r>
              <a:rPr lang="fr-FR" sz="4000" b="1" i="1" dirty="0" err="1"/>
              <a:t>autoevaluación</a:t>
            </a:r>
            <a:r>
              <a:rPr lang="fr-FR" sz="4000" b="1" i="1" dirty="0"/>
              <a:t> CORAL y </a:t>
            </a:r>
            <a:r>
              <a:rPr lang="fr-FR" sz="4000" b="1" i="1" dirty="0" err="1"/>
              <a:t>curso</a:t>
            </a:r>
            <a:r>
              <a:rPr lang="fr-FR" sz="4000" b="1" i="1" dirty="0"/>
              <a:t> de e-learning (MOOC)</a:t>
            </a:r>
            <a:br>
              <a:rPr lang="en-US" sz="4000" dirty="0"/>
            </a:br>
            <a:endParaRPr lang="en-US" sz="40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96379092"/>
              </p:ext>
            </p:extLst>
          </p:nvPr>
        </p:nvGraphicFramePr>
        <p:xfrm>
          <a:off x="1543664" y="1161661"/>
          <a:ext cx="9104670" cy="45346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06128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a a L 8">
            <a:extLst>
              <a:ext uri="{FF2B5EF4-FFF2-40B4-BE49-F238E27FC236}">
                <a16:creationId xmlns:a16="http://schemas.microsoft.com/office/drawing/2014/main" id="{7E23324B-AF30-43CB-A942-BEEAD87405AE}"/>
              </a:ext>
            </a:extLst>
          </p:cNvPr>
          <p:cNvSpPr/>
          <p:nvPr/>
        </p:nvSpPr>
        <p:spPr>
          <a:xfrm>
            <a:off x="-76200" y="0"/>
            <a:ext cx="12192000" cy="6857999"/>
          </a:xfrm>
          <a:prstGeom prst="corner">
            <a:avLst>
              <a:gd name="adj1" fmla="val 4414"/>
              <a:gd name="adj2" fmla="val 4511"/>
            </a:avLst>
          </a:prstGeom>
          <a:solidFill>
            <a:srgbClr val="FF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DE28056A-991E-45D5-852B-0D6D9B40E1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8862" y="5697534"/>
            <a:ext cx="2462997" cy="97544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82560" y="74638"/>
            <a:ext cx="10515600" cy="1325563"/>
          </a:xfrm>
        </p:spPr>
        <p:txBody>
          <a:bodyPr/>
          <a:lstStyle/>
          <a:p>
            <a:r>
              <a:rPr lang="fr-FR" sz="3600" b="1" i="1" dirty="0"/>
              <a:t>3. </a:t>
            </a:r>
            <a:r>
              <a:rPr lang="fr-FR" sz="3600" b="1" i="1" dirty="0" err="1"/>
              <a:t>Laboratorio</a:t>
            </a:r>
            <a:r>
              <a:rPr lang="fr-FR" sz="3600" b="1" i="1" dirty="0"/>
              <a:t> de Start-up – </a:t>
            </a:r>
            <a:r>
              <a:rPr lang="fr-FR" sz="3600" b="1" i="1" dirty="0" err="1"/>
              <a:t>Laboratorio</a:t>
            </a:r>
            <a:r>
              <a:rPr lang="fr-FR" sz="3600" b="1" i="1" dirty="0"/>
              <a:t> de </a:t>
            </a:r>
            <a:r>
              <a:rPr lang="fr-FR" sz="3600" b="1" i="1" dirty="0" err="1"/>
              <a:t>capacidades</a:t>
            </a:r>
            <a:endParaRPr lang="en-US" sz="3600" b="1" i="1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DD653D6C-97F9-A34A-8865-FBE2475FDF5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23829671"/>
              </p:ext>
            </p:extLst>
          </p:nvPr>
        </p:nvGraphicFramePr>
        <p:xfrm>
          <a:off x="838200" y="1253330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60178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a a L 8">
            <a:extLst>
              <a:ext uri="{FF2B5EF4-FFF2-40B4-BE49-F238E27FC236}">
                <a16:creationId xmlns:a16="http://schemas.microsoft.com/office/drawing/2014/main" id="{7E23324B-AF30-43CB-A942-BEEAD87405AE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corner">
            <a:avLst>
              <a:gd name="adj1" fmla="val 4414"/>
              <a:gd name="adj2" fmla="val 4511"/>
            </a:avLst>
          </a:prstGeom>
          <a:solidFill>
            <a:srgbClr val="FF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DE28056A-991E-45D5-852B-0D6D9B40E1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501" y="5515569"/>
            <a:ext cx="2462997" cy="97544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1" dirty="0"/>
              <a:t>El</a:t>
            </a:r>
            <a:r>
              <a:rPr lang="en-US" dirty="0"/>
              <a:t> </a:t>
            </a:r>
            <a:r>
              <a:rPr lang="en-US" sz="3600" b="1" i="1" dirty="0" err="1"/>
              <a:t>rol</a:t>
            </a:r>
            <a:r>
              <a:rPr lang="en-US" dirty="0"/>
              <a:t> </a:t>
            </a:r>
            <a:r>
              <a:rPr lang="en-US" sz="3600" b="1" i="1" dirty="0"/>
              <a:t>del</a:t>
            </a:r>
            <a:r>
              <a:rPr lang="en-US" dirty="0"/>
              <a:t> </a:t>
            </a:r>
            <a:r>
              <a:rPr lang="en-US" sz="3600" b="1" i="1" dirty="0" err="1"/>
              <a:t>entrenador</a:t>
            </a:r>
            <a:endParaRPr lang="en-US" sz="3600" b="1" i="1" dirty="0"/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2709A0FB-ADBF-BF46-905B-35244D249011}"/>
              </a:ext>
            </a:extLst>
          </p:cNvPr>
          <p:cNvGrpSpPr/>
          <p:nvPr/>
        </p:nvGrpSpPr>
        <p:grpSpPr>
          <a:xfrm>
            <a:off x="2901945" y="1553955"/>
            <a:ext cx="6388107" cy="3750089"/>
            <a:chOff x="2554932" y="1398494"/>
            <a:chExt cx="6208075" cy="4774334"/>
          </a:xfrm>
        </p:grpSpPr>
        <p:sp>
          <p:nvSpPr>
            <p:cNvPr id="8" name="Forma libre 7">
              <a:extLst>
                <a:ext uri="{FF2B5EF4-FFF2-40B4-BE49-F238E27FC236}">
                  <a16:creationId xmlns:a16="http://schemas.microsoft.com/office/drawing/2014/main" id="{BFF1E2FA-9CE0-034C-8167-1E11A5904B88}"/>
                </a:ext>
              </a:extLst>
            </p:cNvPr>
            <p:cNvSpPr/>
            <p:nvPr/>
          </p:nvSpPr>
          <p:spPr>
            <a:xfrm>
              <a:off x="2554932" y="1398494"/>
              <a:ext cx="3028329" cy="640018"/>
            </a:xfrm>
            <a:custGeom>
              <a:avLst/>
              <a:gdLst>
                <a:gd name="connsiteX0" fmla="*/ 0 w 3028329"/>
                <a:gd name="connsiteY0" fmla="*/ 0 h 640018"/>
                <a:gd name="connsiteX1" fmla="*/ 3028329 w 3028329"/>
                <a:gd name="connsiteY1" fmla="*/ 0 h 640018"/>
                <a:gd name="connsiteX2" fmla="*/ 3028329 w 3028329"/>
                <a:gd name="connsiteY2" fmla="*/ 640018 h 640018"/>
                <a:gd name="connsiteX3" fmla="*/ 0 w 3028329"/>
                <a:gd name="connsiteY3" fmla="*/ 640018 h 640018"/>
                <a:gd name="connsiteX4" fmla="*/ 0 w 3028329"/>
                <a:gd name="connsiteY4" fmla="*/ 0 h 640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28329" h="640018">
                  <a:moveTo>
                    <a:pt x="0" y="0"/>
                  </a:moveTo>
                  <a:lnTo>
                    <a:pt x="3028329" y="0"/>
                  </a:lnTo>
                  <a:lnTo>
                    <a:pt x="3028329" y="640018"/>
                  </a:lnTo>
                  <a:lnTo>
                    <a:pt x="0" y="64001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48260" rIns="72390" bIns="48260" numCol="1" spcCol="1270" anchor="ctr" anchorCtr="0">
              <a:noAutofit/>
            </a:bodyPr>
            <a:lstStyle/>
            <a:p>
              <a:pPr marL="0" lvl="0" indent="0" algn="l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3800" kern="1200" dirty="0"/>
                <a:t>Rol: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0D1E2C3C-63D9-294A-A3A6-F6823501BE32}"/>
                </a:ext>
              </a:extLst>
            </p:cNvPr>
            <p:cNvSpPr/>
            <p:nvPr/>
          </p:nvSpPr>
          <p:spPr>
            <a:xfrm>
              <a:off x="2554932" y="2690889"/>
              <a:ext cx="222466" cy="222466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s-ES" dirty="0"/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7E439EA1-EEAE-BF43-9A2A-879EDD7F5F4B}"/>
                </a:ext>
              </a:extLst>
            </p:cNvPr>
            <p:cNvSpPr/>
            <p:nvPr/>
          </p:nvSpPr>
          <p:spPr>
            <a:xfrm>
              <a:off x="2766915" y="2542837"/>
              <a:ext cx="2816346" cy="518570"/>
            </a:xfrm>
            <a:custGeom>
              <a:avLst/>
              <a:gdLst>
                <a:gd name="connsiteX0" fmla="*/ 0 w 2816346"/>
                <a:gd name="connsiteY0" fmla="*/ 0 h 518570"/>
                <a:gd name="connsiteX1" fmla="*/ 2816346 w 2816346"/>
                <a:gd name="connsiteY1" fmla="*/ 0 h 518570"/>
                <a:gd name="connsiteX2" fmla="*/ 2816346 w 2816346"/>
                <a:gd name="connsiteY2" fmla="*/ 518570 h 518570"/>
                <a:gd name="connsiteX3" fmla="*/ 0 w 2816346"/>
                <a:gd name="connsiteY3" fmla="*/ 518570 h 518570"/>
                <a:gd name="connsiteX4" fmla="*/ 0 w 2816346"/>
                <a:gd name="connsiteY4" fmla="*/ 0 h 518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6346" h="518570">
                  <a:moveTo>
                    <a:pt x="0" y="0"/>
                  </a:moveTo>
                  <a:lnTo>
                    <a:pt x="2816346" y="0"/>
                  </a:lnTo>
                  <a:lnTo>
                    <a:pt x="2816346" y="518570"/>
                  </a:lnTo>
                  <a:lnTo>
                    <a:pt x="0" y="51857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008" tIns="64008" rIns="64008" bIns="64008" numCol="1" spcCol="1270" anchor="ctr" anchorCtr="0">
              <a:noAutofit/>
            </a:bodyPr>
            <a:lstStyle/>
            <a:p>
              <a:pPr marL="0" lvl="0" indent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es-ES" sz="900" dirty="0"/>
                <a:t>H</a:t>
              </a:r>
              <a:r>
                <a:rPr lang="es-ES" sz="900" kern="1200" dirty="0"/>
                <a:t>acer la </a:t>
              </a:r>
              <a:r>
                <a:rPr lang="es-ES" sz="900" kern="1200" dirty="0" err="1"/>
                <a:t>selección</a:t>
              </a:r>
              <a:r>
                <a:rPr lang="es-ES" sz="900" kern="1200" dirty="0"/>
                <a:t> de los participantes 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04A9ECDE-B615-9F44-A2CF-26F9CF96E943}"/>
                </a:ext>
              </a:extLst>
            </p:cNvPr>
            <p:cNvSpPr/>
            <p:nvPr/>
          </p:nvSpPr>
          <p:spPr>
            <a:xfrm>
              <a:off x="2554932" y="3209459"/>
              <a:ext cx="222466" cy="222466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19351F20-02F8-284C-8703-299E71B45EE3}"/>
                </a:ext>
              </a:extLst>
            </p:cNvPr>
            <p:cNvSpPr/>
            <p:nvPr/>
          </p:nvSpPr>
          <p:spPr>
            <a:xfrm>
              <a:off x="2766915" y="3061407"/>
              <a:ext cx="2816346" cy="518570"/>
            </a:xfrm>
            <a:custGeom>
              <a:avLst/>
              <a:gdLst>
                <a:gd name="connsiteX0" fmla="*/ 0 w 2816346"/>
                <a:gd name="connsiteY0" fmla="*/ 0 h 518570"/>
                <a:gd name="connsiteX1" fmla="*/ 2816346 w 2816346"/>
                <a:gd name="connsiteY1" fmla="*/ 0 h 518570"/>
                <a:gd name="connsiteX2" fmla="*/ 2816346 w 2816346"/>
                <a:gd name="connsiteY2" fmla="*/ 518570 h 518570"/>
                <a:gd name="connsiteX3" fmla="*/ 0 w 2816346"/>
                <a:gd name="connsiteY3" fmla="*/ 518570 h 518570"/>
                <a:gd name="connsiteX4" fmla="*/ 0 w 2816346"/>
                <a:gd name="connsiteY4" fmla="*/ 0 h 518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6346" h="518570">
                  <a:moveTo>
                    <a:pt x="0" y="0"/>
                  </a:moveTo>
                  <a:lnTo>
                    <a:pt x="2816346" y="0"/>
                  </a:lnTo>
                  <a:lnTo>
                    <a:pt x="2816346" y="518570"/>
                  </a:lnTo>
                  <a:lnTo>
                    <a:pt x="0" y="51857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008" tIns="64008" rIns="64008" bIns="64008" numCol="1" spcCol="1270" anchor="ctr" anchorCtr="0">
              <a:noAutofit/>
            </a:bodyPr>
            <a:lstStyle/>
            <a:p>
              <a:pPr marL="0" lvl="0" indent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es-ES" sz="900" dirty="0"/>
                <a:t>P</a:t>
              </a:r>
              <a:r>
                <a:rPr lang="es-ES" sz="900" kern="1200" dirty="0"/>
                <a:t>resentar los trabajos que ilustran la importancia del </a:t>
              </a:r>
              <a:r>
                <a:rPr lang="es-ES" sz="900" kern="1200" dirty="0" err="1"/>
                <a:t>área</a:t>
              </a:r>
              <a:r>
                <a:rPr lang="es-ES" sz="900" kern="1200" dirty="0"/>
                <a:t> </a:t>
              </a:r>
              <a:r>
                <a:rPr lang="es-ES" sz="900" kern="1200" dirty="0" err="1"/>
                <a:t>temática</a:t>
              </a:r>
              <a:r>
                <a:rPr lang="es-ES" sz="900" kern="1200" dirty="0"/>
                <a:t> ENTERCOMP a la que se dedica el laboratorio </a:t>
              </a: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5C7716D8-372A-8842-98CF-9FCD768C219F}"/>
                </a:ext>
              </a:extLst>
            </p:cNvPr>
            <p:cNvSpPr/>
            <p:nvPr/>
          </p:nvSpPr>
          <p:spPr>
            <a:xfrm>
              <a:off x="2554932" y="3728029"/>
              <a:ext cx="222466" cy="222466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BDF4BCEB-1B73-944E-AC7E-B77E9E1736F7}"/>
                </a:ext>
              </a:extLst>
            </p:cNvPr>
            <p:cNvSpPr/>
            <p:nvPr/>
          </p:nvSpPr>
          <p:spPr>
            <a:xfrm>
              <a:off x="2766915" y="3579977"/>
              <a:ext cx="2816346" cy="518570"/>
            </a:xfrm>
            <a:custGeom>
              <a:avLst/>
              <a:gdLst>
                <a:gd name="connsiteX0" fmla="*/ 0 w 2816346"/>
                <a:gd name="connsiteY0" fmla="*/ 0 h 518570"/>
                <a:gd name="connsiteX1" fmla="*/ 2816346 w 2816346"/>
                <a:gd name="connsiteY1" fmla="*/ 0 h 518570"/>
                <a:gd name="connsiteX2" fmla="*/ 2816346 w 2816346"/>
                <a:gd name="connsiteY2" fmla="*/ 518570 h 518570"/>
                <a:gd name="connsiteX3" fmla="*/ 0 w 2816346"/>
                <a:gd name="connsiteY3" fmla="*/ 518570 h 518570"/>
                <a:gd name="connsiteX4" fmla="*/ 0 w 2816346"/>
                <a:gd name="connsiteY4" fmla="*/ 0 h 518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6346" h="518570">
                  <a:moveTo>
                    <a:pt x="0" y="0"/>
                  </a:moveTo>
                  <a:lnTo>
                    <a:pt x="2816346" y="0"/>
                  </a:lnTo>
                  <a:lnTo>
                    <a:pt x="2816346" y="518570"/>
                  </a:lnTo>
                  <a:lnTo>
                    <a:pt x="0" y="51857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008" tIns="64008" rIns="64008" bIns="64008" numCol="1" spcCol="1270" anchor="ctr" anchorCtr="0">
              <a:noAutofit/>
            </a:bodyPr>
            <a:lstStyle/>
            <a:p>
              <a:pPr marL="0" lvl="0" indent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es-ES" sz="900" dirty="0"/>
                <a:t>E</a:t>
              </a:r>
              <a:r>
                <a:rPr lang="es-ES" sz="900" kern="1200" dirty="0"/>
                <a:t>xplicar por qué es importante para el desarrollo de las trayectorias profesionales o empresariales </a:t>
              </a: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7DB89B52-8627-0F48-AFC4-CC53677C1BD1}"/>
                </a:ext>
              </a:extLst>
            </p:cNvPr>
            <p:cNvSpPr/>
            <p:nvPr/>
          </p:nvSpPr>
          <p:spPr>
            <a:xfrm>
              <a:off x="2554932" y="4246599"/>
              <a:ext cx="222466" cy="222466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1702FA5A-CFB7-C040-A4DF-CD0E400A6452}"/>
                </a:ext>
              </a:extLst>
            </p:cNvPr>
            <p:cNvSpPr/>
            <p:nvPr/>
          </p:nvSpPr>
          <p:spPr>
            <a:xfrm>
              <a:off x="2766915" y="4098548"/>
              <a:ext cx="2816346" cy="518570"/>
            </a:xfrm>
            <a:custGeom>
              <a:avLst/>
              <a:gdLst>
                <a:gd name="connsiteX0" fmla="*/ 0 w 2816346"/>
                <a:gd name="connsiteY0" fmla="*/ 0 h 518570"/>
                <a:gd name="connsiteX1" fmla="*/ 2816346 w 2816346"/>
                <a:gd name="connsiteY1" fmla="*/ 0 h 518570"/>
                <a:gd name="connsiteX2" fmla="*/ 2816346 w 2816346"/>
                <a:gd name="connsiteY2" fmla="*/ 518570 h 518570"/>
                <a:gd name="connsiteX3" fmla="*/ 0 w 2816346"/>
                <a:gd name="connsiteY3" fmla="*/ 518570 h 518570"/>
                <a:gd name="connsiteX4" fmla="*/ 0 w 2816346"/>
                <a:gd name="connsiteY4" fmla="*/ 0 h 518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6346" h="518570">
                  <a:moveTo>
                    <a:pt x="0" y="0"/>
                  </a:moveTo>
                  <a:lnTo>
                    <a:pt x="2816346" y="0"/>
                  </a:lnTo>
                  <a:lnTo>
                    <a:pt x="2816346" y="518570"/>
                  </a:lnTo>
                  <a:lnTo>
                    <a:pt x="0" y="51857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008" tIns="64008" rIns="64008" bIns="64008" numCol="1" spcCol="1270" anchor="ctr" anchorCtr="0">
              <a:noAutofit/>
            </a:bodyPr>
            <a:lstStyle/>
            <a:p>
              <a:pPr marL="0" lvl="0" indent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es-ES" sz="900" dirty="0"/>
                <a:t>C</a:t>
              </a:r>
              <a:r>
                <a:rPr lang="es-ES" sz="900" kern="1200" dirty="0"/>
                <a:t>rear </a:t>
              </a:r>
              <a:r>
                <a:rPr lang="es-ES" sz="900" kern="1200" dirty="0" err="1"/>
                <a:t>pequeños</a:t>
              </a:r>
              <a:r>
                <a:rPr lang="es-ES" sz="900" kern="1200" dirty="0"/>
                <a:t> grupos (</a:t>
              </a:r>
              <a:r>
                <a:rPr lang="es-ES" sz="900" kern="1200" dirty="0" err="1"/>
                <a:t>homogéneos</a:t>
              </a:r>
              <a:r>
                <a:rPr lang="es-ES" sz="900" kern="1200" dirty="0"/>
                <a:t> en cuanto a competencias) para trabajar en el plan de negocio </a:t>
              </a: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06826A5C-C144-0640-8724-9FDC37E77D76}"/>
                </a:ext>
              </a:extLst>
            </p:cNvPr>
            <p:cNvSpPr/>
            <p:nvPr/>
          </p:nvSpPr>
          <p:spPr>
            <a:xfrm>
              <a:off x="2554932" y="4765169"/>
              <a:ext cx="222466" cy="222466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CAB09D0A-9485-D543-839C-27DEFCD7E9D9}"/>
                </a:ext>
              </a:extLst>
            </p:cNvPr>
            <p:cNvSpPr/>
            <p:nvPr/>
          </p:nvSpPr>
          <p:spPr>
            <a:xfrm>
              <a:off x="2766915" y="4617118"/>
              <a:ext cx="2816346" cy="518570"/>
            </a:xfrm>
            <a:custGeom>
              <a:avLst/>
              <a:gdLst>
                <a:gd name="connsiteX0" fmla="*/ 0 w 2816346"/>
                <a:gd name="connsiteY0" fmla="*/ 0 h 518570"/>
                <a:gd name="connsiteX1" fmla="*/ 2816346 w 2816346"/>
                <a:gd name="connsiteY1" fmla="*/ 0 h 518570"/>
                <a:gd name="connsiteX2" fmla="*/ 2816346 w 2816346"/>
                <a:gd name="connsiteY2" fmla="*/ 518570 h 518570"/>
                <a:gd name="connsiteX3" fmla="*/ 0 w 2816346"/>
                <a:gd name="connsiteY3" fmla="*/ 518570 h 518570"/>
                <a:gd name="connsiteX4" fmla="*/ 0 w 2816346"/>
                <a:gd name="connsiteY4" fmla="*/ 0 h 518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6346" h="518570">
                  <a:moveTo>
                    <a:pt x="0" y="0"/>
                  </a:moveTo>
                  <a:lnTo>
                    <a:pt x="2816346" y="0"/>
                  </a:lnTo>
                  <a:lnTo>
                    <a:pt x="2816346" y="518570"/>
                  </a:lnTo>
                  <a:lnTo>
                    <a:pt x="0" y="51857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008" tIns="64008" rIns="64008" bIns="64008" numCol="1" spcCol="1270" anchor="ctr" anchorCtr="0">
              <a:noAutofit/>
            </a:bodyPr>
            <a:lstStyle/>
            <a:p>
              <a:pPr marL="0" lvl="0" indent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es-ES" sz="900" dirty="0"/>
                <a:t>R</a:t>
              </a:r>
              <a:r>
                <a:rPr lang="es-ES" sz="900" kern="1200" dirty="0"/>
                <a:t>ecoger las pruebas de la actividad: proporcionar capturas de pantalla (en </a:t>
              </a:r>
              <a:r>
                <a:rPr lang="es-ES" sz="900" kern="1200" dirty="0" err="1"/>
                <a:t>línea</a:t>
              </a:r>
              <a:r>
                <a:rPr lang="es-ES" sz="900" kern="1200" dirty="0"/>
                <a:t>) o fotos </a:t>
              </a: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5E86649F-C9AA-C348-8F76-4983A88FBC7B}"/>
                </a:ext>
              </a:extLst>
            </p:cNvPr>
            <p:cNvSpPr/>
            <p:nvPr/>
          </p:nvSpPr>
          <p:spPr>
            <a:xfrm>
              <a:off x="2554932" y="5283739"/>
              <a:ext cx="222466" cy="222466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C4AA3AFB-6650-A34F-BF22-06E78C4449E4}"/>
                </a:ext>
              </a:extLst>
            </p:cNvPr>
            <p:cNvSpPr/>
            <p:nvPr/>
          </p:nvSpPr>
          <p:spPr>
            <a:xfrm>
              <a:off x="2766915" y="5135688"/>
              <a:ext cx="2816346" cy="518570"/>
            </a:xfrm>
            <a:custGeom>
              <a:avLst/>
              <a:gdLst>
                <a:gd name="connsiteX0" fmla="*/ 0 w 2816346"/>
                <a:gd name="connsiteY0" fmla="*/ 0 h 518570"/>
                <a:gd name="connsiteX1" fmla="*/ 2816346 w 2816346"/>
                <a:gd name="connsiteY1" fmla="*/ 0 h 518570"/>
                <a:gd name="connsiteX2" fmla="*/ 2816346 w 2816346"/>
                <a:gd name="connsiteY2" fmla="*/ 518570 h 518570"/>
                <a:gd name="connsiteX3" fmla="*/ 0 w 2816346"/>
                <a:gd name="connsiteY3" fmla="*/ 518570 h 518570"/>
                <a:gd name="connsiteX4" fmla="*/ 0 w 2816346"/>
                <a:gd name="connsiteY4" fmla="*/ 0 h 518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6346" h="518570">
                  <a:moveTo>
                    <a:pt x="0" y="0"/>
                  </a:moveTo>
                  <a:lnTo>
                    <a:pt x="2816346" y="0"/>
                  </a:lnTo>
                  <a:lnTo>
                    <a:pt x="2816346" y="518570"/>
                  </a:lnTo>
                  <a:lnTo>
                    <a:pt x="0" y="51857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008" tIns="64008" rIns="64008" bIns="64008" numCol="1" spcCol="1270" anchor="ctr" anchorCtr="0">
              <a:noAutofit/>
            </a:bodyPr>
            <a:lstStyle/>
            <a:p>
              <a:pPr marL="0" lvl="0" indent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es-ES" sz="900" dirty="0"/>
                <a:t>R</a:t>
              </a:r>
              <a:r>
                <a:rPr lang="es-ES" sz="900" kern="1200" dirty="0"/>
                <a:t>ecabar la </a:t>
              </a:r>
              <a:r>
                <a:rPr lang="es-ES" sz="900" kern="1200" dirty="0" err="1"/>
                <a:t>opinión</a:t>
              </a:r>
              <a:r>
                <a:rPr lang="es-ES" sz="900" kern="1200" dirty="0"/>
                <a:t> de los participantes </a:t>
              </a: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C89F5E88-5387-4A41-B266-6FA4E78A94F0}"/>
                </a:ext>
              </a:extLst>
            </p:cNvPr>
            <p:cNvSpPr/>
            <p:nvPr/>
          </p:nvSpPr>
          <p:spPr>
            <a:xfrm>
              <a:off x="2554932" y="5802309"/>
              <a:ext cx="222466" cy="222466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09DDAA3D-BFB7-7C4C-9B16-80758946528A}"/>
                </a:ext>
              </a:extLst>
            </p:cNvPr>
            <p:cNvSpPr/>
            <p:nvPr/>
          </p:nvSpPr>
          <p:spPr>
            <a:xfrm>
              <a:off x="2766915" y="5654258"/>
              <a:ext cx="2816346" cy="518570"/>
            </a:xfrm>
            <a:custGeom>
              <a:avLst/>
              <a:gdLst>
                <a:gd name="connsiteX0" fmla="*/ 0 w 2816346"/>
                <a:gd name="connsiteY0" fmla="*/ 0 h 518570"/>
                <a:gd name="connsiteX1" fmla="*/ 2816346 w 2816346"/>
                <a:gd name="connsiteY1" fmla="*/ 0 h 518570"/>
                <a:gd name="connsiteX2" fmla="*/ 2816346 w 2816346"/>
                <a:gd name="connsiteY2" fmla="*/ 518570 h 518570"/>
                <a:gd name="connsiteX3" fmla="*/ 0 w 2816346"/>
                <a:gd name="connsiteY3" fmla="*/ 518570 h 518570"/>
                <a:gd name="connsiteX4" fmla="*/ 0 w 2816346"/>
                <a:gd name="connsiteY4" fmla="*/ 0 h 518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6346" h="518570">
                  <a:moveTo>
                    <a:pt x="0" y="0"/>
                  </a:moveTo>
                  <a:lnTo>
                    <a:pt x="2816346" y="0"/>
                  </a:lnTo>
                  <a:lnTo>
                    <a:pt x="2816346" y="518570"/>
                  </a:lnTo>
                  <a:lnTo>
                    <a:pt x="0" y="51857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008" tIns="64008" rIns="64008" bIns="64008" numCol="1" spcCol="1270" anchor="ctr" anchorCtr="0">
              <a:noAutofit/>
            </a:bodyPr>
            <a:lstStyle/>
            <a:p>
              <a:pPr marL="0" lvl="0" indent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es-ES" sz="900" dirty="0"/>
                <a:t>E</a:t>
              </a:r>
              <a:r>
                <a:rPr lang="es-ES" sz="900" kern="1200" dirty="0"/>
                <a:t>valuar a los participantes </a:t>
              </a: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BBBFFE12-EF71-6D49-9DFB-4546645E6701}"/>
                </a:ext>
              </a:extLst>
            </p:cNvPr>
            <p:cNvSpPr/>
            <p:nvPr/>
          </p:nvSpPr>
          <p:spPr>
            <a:xfrm>
              <a:off x="5734678" y="1398494"/>
              <a:ext cx="3028329" cy="640018"/>
            </a:xfrm>
            <a:custGeom>
              <a:avLst/>
              <a:gdLst>
                <a:gd name="connsiteX0" fmla="*/ 0 w 3028329"/>
                <a:gd name="connsiteY0" fmla="*/ 0 h 640018"/>
                <a:gd name="connsiteX1" fmla="*/ 3028329 w 3028329"/>
                <a:gd name="connsiteY1" fmla="*/ 0 h 640018"/>
                <a:gd name="connsiteX2" fmla="*/ 3028329 w 3028329"/>
                <a:gd name="connsiteY2" fmla="*/ 640018 h 640018"/>
                <a:gd name="connsiteX3" fmla="*/ 0 w 3028329"/>
                <a:gd name="connsiteY3" fmla="*/ 640018 h 640018"/>
                <a:gd name="connsiteX4" fmla="*/ 0 w 3028329"/>
                <a:gd name="connsiteY4" fmla="*/ 0 h 640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28329" h="640018">
                  <a:moveTo>
                    <a:pt x="0" y="0"/>
                  </a:moveTo>
                  <a:lnTo>
                    <a:pt x="3028329" y="0"/>
                  </a:lnTo>
                  <a:lnTo>
                    <a:pt x="3028329" y="640018"/>
                  </a:lnTo>
                  <a:lnTo>
                    <a:pt x="0" y="64001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48260" rIns="72390" bIns="48260" numCol="1" spcCol="1270" anchor="ctr" anchorCtr="0">
              <a:noAutofit/>
            </a:bodyPr>
            <a:lstStyle/>
            <a:p>
              <a:pPr marL="0" lvl="0" indent="0" algn="l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3800" kern="1200" dirty="0"/>
                <a:t>Puede ser:</a:t>
              </a: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F3C5E0B3-241C-574E-875C-0762BA1CB248}"/>
                </a:ext>
              </a:extLst>
            </p:cNvPr>
            <p:cNvSpPr/>
            <p:nvPr/>
          </p:nvSpPr>
          <p:spPr>
            <a:xfrm>
              <a:off x="5734678" y="2690889"/>
              <a:ext cx="222466" cy="222466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68F4D9C7-42D8-0946-A110-E322EE5528F6}"/>
                </a:ext>
              </a:extLst>
            </p:cNvPr>
            <p:cNvSpPr/>
            <p:nvPr/>
          </p:nvSpPr>
          <p:spPr>
            <a:xfrm>
              <a:off x="5946661" y="2542837"/>
              <a:ext cx="2816346" cy="518570"/>
            </a:xfrm>
            <a:custGeom>
              <a:avLst/>
              <a:gdLst>
                <a:gd name="connsiteX0" fmla="*/ 0 w 2816346"/>
                <a:gd name="connsiteY0" fmla="*/ 0 h 518570"/>
                <a:gd name="connsiteX1" fmla="*/ 2816346 w 2816346"/>
                <a:gd name="connsiteY1" fmla="*/ 0 h 518570"/>
                <a:gd name="connsiteX2" fmla="*/ 2816346 w 2816346"/>
                <a:gd name="connsiteY2" fmla="*/ 518570 h 518570"/>
                <a:gd name="connsiteX3" fmla="*/ 0 w 2816346"/>
                <a:gd name="connsiteY3" fmla="*/ 518570 h 518570"/>
                <a:gd name="connsiteX4" fmla="*/ 0 w 2816346"/>
                <a:gd name="connsiteY4" fmla="*/ 0 h 518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6346" h="518570">
                  <a:moveTo>
                    <a:pt x="0" y="0"/>
                  </a:moveTo>
                  <a:lnTo>
                    <a:pt x="2816346" y="0"/>
                  </a:lnTo>
                  <a:lnTo>
                    <a:pt x="2816346" y="518570"/>
                  </a:lnTo>
                  <a:lnTo>
                    <a:pt x="0" y="51857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008" tIns="64008" rIns="64008" bIns="64008" numCol="1" spcCol="1270" anchor="ctr" anchorCtr="0">
              <a:noAutofit/>
            </a:bodyPr>
            <a:lstStyle/>
            <a:p>
              <a:pPr marL="0" lvl="0" indent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None/>
              </a:pPr>
              <a:r>
                <a:rPr lang="es-ES" sz="900" kern="1200" dirty="0"/>
                <a:t> Miembro del ISCO2 de la </a:t>
              </a:r>
              <a:r>
                <a:rPr lang="es-ES" sz="900" kern="1200" dirty="0" err="1"/>
                <a:t>organización</a:t>
              </a:r>
              <a:r>
                <a:rPr lang="es-ES" sz="900" kern="1200" dirty="0"/>
                <a:t> asociada de ese </a:t>
              </a:r>
              <a:r>
                <a:rPr lang="es-ES" sz="900" kern="1200" dirty="0" err="1"/>
                <a:t>país</a:t>
              </a:r>
              <a:br>
                <a:rPr lang="es-ES" sz="900" kern="1200" dirty="0"/>
              </a:br>
              <a:endParaRPr lang="es-ES" sz="900" kern="1200" dirty="0"/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F6F701CC-8435-BF4B-838F-4518F6413FE0}"/>
                </a:ext>
              </a:extLst>
            </p:cNvPr>
            <p:cNvSpPr/>
            <p:nvPr/>
          </p:nvSpPr>
          <p:spPr>
            <a:xfrm>
              <a:off x="5734678" y="3209459"/>
              <a:ext cx="222466" cy="222466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C20E166A-527E-A044-BCC4-7E4BF39BFFA8}"/>
                </a:ext>
              </a:extLst>
            </p:cNvPr>
            <p:cNvSpPr/>
            <p:nvPr/>
          </p:nvSpPr>
          <p:spPr>
            <a:xfrm>
              <a:off x="5946661" y="3061407"/>
              <a:ext cx="2816346" cy="518570"/>
            </a:xfrm>
            <a:custGeom>
              <a:avLst/>
              <a:gdLst>
                <a:gd name="connsiteX0" fmla="*/ 0 w 2816346"/>
                <a:gd name="connsiteY0" fmla="*/ 0 h 518570"/>
                <a:gd name="connsiteX1" fmla="*/ 2816346 w 2816346"/>
                <a:gd name="connsiteY1" fmla="*/ 0 h 518570"/>
                <a:gd name="connsiteX2" fmla="*/ 2816346 w 2816346"/>
                <a:gd name="connsiteY2" fmla="*/ 518570 h 518570"/>
                <a:gd name="connsiteX3" fmla="*/ 0 w 2816346"/>
                <a:gd name="connsiteY3" fmla="*/ 518570 h 518570"/>
                <a:gd name="connsiteX4" fmla="*/ 0 w 2816346"/>
                <a:gd name="connsiteY4" fmla="*/ 0 h 518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6346" h="518570">
                  <a:moveTo>
                    <a:pt x="0" y="0"/>
                  </a:moveTo>
                  <a:lnTo>
                    <a:pt x="2816346" y="0"/>
                  </a:lnTo>
                  <a:lnTo>
                    <a:pt x="2816346" y="518570"/>
                  </a:lnTo>
                  <a:lnTo>
                    <a:pt x="0" y="51857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008" tIns="64008" rIns="64008" bIns="64008" numCol="1" spcCol="1270" anchor="ctr" anchorCtr="0">
              <a:noAutofit/>
            </a:bodyPr>
            <a:lstStyle/>
            <a:p>
              <a:pPr marL="0" lvl="0" indent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None/>
              </a:pPr>
              <a:r>
                <a:rPr lang="es-ES" sz="900" kern="1200"/>
                <a:t>Empresarios</a:t>
              </a:r>
              <a:br>
                <a:rPr lang="es-ES" sz="900" kern="1200"/>
              </a:br>
              <a:endParaRPr lang="es-ES" sz="900" kern="1200" dirty="0"/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6A98722F-E037-344A-AD1D-78BF1EE26C98}"/>
                </a:ext>
              </a:extLst>
            </p:cNvPr>
            <p:cNvSpPr/>
            <p:nvPr/>
          </p:nvSpPr>
          <p:spPr>
            <a:xfrm>
              <a:off x="5734678" y="3728029"/>
              <a:ext cx="222466" cy="222466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D1632FA6-C8C5-CB40-B4C0-13C6CFF58862}"/>
                </a:ext>
              </a:extLst>
            </p:cNvPr>
            <p:cNvSpPr/>
            <p:nvPr/>
          </p:nvSpPr>
          <p:spPr>
            <a:xfrm>
              <a:off x="5946661" y="3579977"/>
              <a:ext cx="2816346" cy="518570"/>
            </a:xfrm>
            <a:custGeom>
              <a:avLst/>
              <a:gdLst>
                <a:gd name="connsiteX0" fmla="*/ 0 w 2816346"/>
                <a:gd name="connsiteY0" fmla="*/ 0 h 518570"/>
                <a:gd name="connsiteX1" fmla="*/ 2816346 w 2816346"/>
                <a:gd name="connsiteY1" fmla="*/ 0 h 518570"/>
                <a:gd name="connsiteX2" fmla="*/ 2816346 w 2816346"/>
                <a:gd name="connsiteY2" fmla="*/ 518570 h 518570"/>
                <a:gd name="connsiteX3" fmla="*/ 0 w 2816346"/>
                <a:gd name="connsiteY3" fmla="*/ 518570 h 518570"/>
                <a:gd name="connsiteX4" fmla="*/ 0 w 2816346"/>
                <a:gd name="connsiteY4" fmla="*/ 0 h 518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6346" h="518570">
                  <a:moveTo>
                    <a:pt x="0" y="0"/>
                  </a:moveTo>
                  <a:lnTo>
                    <a:pt x="2816346" y="0"/>
                  </a:lnTo>
                  <a:lnTo>
                    <a:pt x="2816346" y="518570"/>
                  </a:lnTo>
                  <a:lnTo>
                    <a:pt x="0" y="51857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008" tIns="64008" rIns="64008" bIns="64008" numCol="1" spcCol="1270" anchor="ctr" anchorCtr="0">
              <a:noAutofit/>
            </a:bodyPr>
            <a:lstStyle/>
            <a:p>
              <a:pPr marL="0" lvl="0" indent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None/>
              </a:pPr>
              <a:r>
                <a:rPr lang="es-ES" sz="900" kern="1200" dirty="0"/>
                <a:t>Consejero de una </a:t>
              </a:r>
              <a:r>
                <a:rPr lang="es-ES" sz="900" kern="1200" dirty="0" err="1"/>
                <a:t>Cámara</a:t>
              </a:r>
              <a:r>
                <a:rPr lang="es-ES" sz="900" kern="1200" dirty="0"/>
                <a:t> de Comercio u otra </a:t>
              </a:r>
              <a:r>
                <a:rPr lang="es-ES" sz="900" kern="1200" dirty="0" err="1"/>
                <a:t>institución</a:t>
              </a:r>
              <a:r>
                <a:rPr lang="es-ES" sz="900" kern="1200" dirty="0"/>
                <a:t> financiera </a:t>
              </a: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6F09B12-F732-8B4D-B51B-AC1091A2B6BA}"/>
                </a:ext>
              </a:extLst>
            </p:cNvPr>
            <p:cNvSpPr/>
            <p:nvPr/>
          </p:nvSpPr>
          <p:spPr>
            <a:xfrm>
              <a:off x="5734678" y="4246599"/>
              <a:ext cx="222466" cy="222466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D975FE05-DA50-E04A-8128-E1FE9E712C1E}"/>
                </a:ext>
              </a:extLst>
            </p:cNvPr>
            <p:cNvSpPr/>
            <p:nvPr/>
          </p:nvSpPr>
          <p:spPr>
            <a:xfrm>
              <a:off x="5946661" y="4098548"/>
              <a:ext cx="2816346" cy="518570"/>
            </a:xfrm>
            <a:custGeom>
              <a:avLst/>
              <a:gdLst>
                <a:gd name="connsiteX0" fmla="*/ 0 w 2816346"/>
                <a:gd name="connsiteY0" fmla="*/ 0 h 518570"/>
                <a:gd name="connsiteX1" fmla="*/ 2816346 w 2816346"/>
                <a:gd name="connsiteY1" fmla="*/ 0 h 518570"/>
                <a:gd name="connsiteX2" fmla="*/ 2816346 w 2816346"/>
                <a:gd name="connsiteY2" fmla="*/ 518570 h 518570"/>
                <a:gd name="connsiteX3" fmla="*/ 0 w 2816346"/>
                <a:gd name="connsiteY3" fmla="*/ 518570 h 518570"/>
                <a:gd name="connsiteX4" fmla="*/ 0 w 2816346"/>
                <a:gd name="connsiteY4" fmla="*/ 0 h 518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6346" h="518570">
                  <a:moveTo>
                    <a:pt x="0" y="0"/>
                  </a:moveTo>
                  <a:lnTo>
                    <a:pt x="2816346" y="0"/>
                  </a:lnTo>
                  <a:lnTo>
                    <a:pt x="2816346" y="518570"/>
                  </a:lnTo>
                  <a:lnTo>
                    <a:pt x="0" y="51857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008" tIns="64008" rIns="64008" bIns="64008" numCol="1" spcCol="1270" anchor="ctr" anchorCtr="0">
              <a:noAutofit/>
            </a:bodyPr>
            <a:lstStyle/>
            <a:p>
              <a:pPr marL="0" lvl="0" indent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None/>
              </a:pPr>
              <a:r>
                <a:rPr lang="es-ES" sz="900" kern="1200"/>
                <a:t>Representante de una institución pública </a:t>
              </a:r>
              <a:endParaRPr lang="es-ES" sz="9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442929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3078</TotalTime>
  <Words>2285</Words>
  <Application>Microsoft Macintosh PowerPoint</Application>
  <PresentationFormat>Panorámica</PresentationFormat>
  <Paragraphs>153</Paragraphs>
  <Slides>18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Gill Sans Nova</vt:lpstr>
      <vt:lpstr>Lato</vt:lpstr>
      <vt:lpstr>Tema di Office</vt:lpstr>
      <vt:lpstr>Presentación de PowerPoint</vt:lpstr>
      <vt:lpstr>Introducción</vt:lpstr>
      <vt:lpstr>3 Herramientas del proyecto</vt:lpstr>
      <vt:lpstr>El itinerario CORAL constará de 4 actividades:</vt:lpstr>
      <vt:lpstr>El Laboratorio de Start-up se lleva a cabo con referencia al marco ENTRECOMP</vt:lpstr>
      <vt:lpstr>1. Preparación de los participantes</vt:lpstr>
      <vt:lpstr>2. Test de autoevaluación CORAL y curso de e-learning (MOOC) </vt:lpstr>
      <vt:lpstr>3. Laboratorio de Start-up – Laboratorio de capacidades</vt:lpstr>
      <vt:lpstr>El rol del entrenador</vt:lpstr>
      <vt:lpstr>Oportunidades</vt:lpstr>
      <vt:lpstr>Presentación de PowerPoint</vt:lpstr>
      <vt:lpstr>Recursos</vt:lpstr>
      <vt:lpstr>Presentación de PowerPoint</vt:lpstr>
      <vt:lpstr>A la acción</vt:lpstr>
      <vt:lpstr>Presentación de PowerPoint</vt:lpstr>
      <vt:lpstr>Al final de cada laboratorio se debe ayudar a cada participante a describir lo que ha aprendido de la experiencia CORAL</vt:lpstr>
      <vt:lpstr>Evaluación apreciativa/reconocimiento con certificado de insignia abierta</vt:lpstr>
      <vt:lpstr>ANEXOS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chiaragrandola@gmail.com</dc:creator>
  <cp:lastModifiedBy>Alma Fortuño Martí</cp:lastModifiedBy>
  <cp:revision>307</cp:revision>
  <dcterms:created xsi:type="dcterms:W3CDTF">2020-07-29T16:08:29Z</dcterms:created>
  <dcterms:modified xsi:type="dcterms:W3CDTF">2021-08-24T07:54:01Z</dcterms:modified>
</cp:coreProperties>
</file>