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87" r:id="rId2"/>
    <p:sldId id="298" r:id="rId3"/>
    <p:sldId id="294" r:id="rId4"/>
    <p:sldId id="305" r:id="rId5"/>
    <p:sldId id="293" r:id="rId6"/>
    <p:sldId id="276" r:id="rId7"/>
    <p:sldId id="282" r:id="rId8"/>
    <p:sldId id="284" r:id="rId9"/>
    <p:sldId id="285" r:id="rId10"/>
    <p:sldId id="277" r:id="rId11"/>
    <p:sldId id="259" r:id="rId12"/>
    <p:sldId id="286" r:id="rId13"/>
    <p:sldId id="292" r:id="rId14"/>
    <p:sldId id="304" r:id="rId15"/>
    <p:sldId id="300" r:id="rId16"/>
    <p:sldId id="301" r:id="rId17"/>
    <p:sldId id="302" r:id="rId18"/>
    <p:sldId id="295"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78D"/>
    <a:srgbClr val="FFCF00"/>
    <a:srgbClr val="FFD300"/>
    <a:srgbClr val="FFCC00"/>
    <a:srgbClr val="FFCB00"/>
    <a:srgbClr val="084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931" autoAdjust="0"/>
  </p:normalViewPr>
  <p:slideViewPr>
    <p:cSldViewPr snapToGrid="0">
      <p:cViewPr>
        <p:scale>
          <a:sx n="60" d="100"/>
          <a:sy n="60" d="100"/>
        </p:scale>
        <p:origin x="-1020" y="-300"/>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hyperlink" Target="https://coral.erasmus.site/coral-e-book/"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coral.erasmus.site/coral-e-book/"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AD458-BEC7-4BB2-AE32-9322A2FAC32F}"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45D550BE-917F-4C59-A7BA-71B88EBDDEC0}">
      <dgm:prSet/>
      <dgm:spPr/>
      <dgm:t>
        <a:bodyPr/>
        <a:lstStyle/>
        <a:p>
          <a:pPr rtl="0"/>
          <a:r>
            <a:rPr lang="en-US" dirty="0"/>
            <a:t>La CORAL Start-up Academy </a:t>
          </a:r>
          <a:r>
            <a:rPr lang="en-US" dirty="0" err="1"/>
            <a:t>prévoit</a:t>
          </a:r>
          <a:r>
            <a:rPr lang="en-US" dirty="0"/>
            <a:t> </a:t>
          </a:r>
          <a:r>
            <a:rPr lang="en-US" dirty="0" err="1"/>
            <a:t>trois</a:t>
          </a:r>
          <a:r>
            <a:rPr lang="en-US" dirty="0"/>
            <a:t> </a:t>
          </a:r>
          <a:r>
            <a:rPr lang="en-US" dirty="0" err="1"/>
            <a:t>étapes</a:t>
          </a:r>
          <a:endParaRPr lang="en-US" dirty="0"/>
        </a:p>
      </dgm:t>
    </dgm:pt>
    <dgm:pt modelId="{EDBF6A8D-6081-4AE2-9833-302D6AEDBDC2}" type="parTrans" cxnId="{607453FB-3502-483F-9D4C-0DD0645AE5F1}">
      <dgm:prSet/>
      <dgm:spPr/>
      <dgm:t>
        <a:bodyPr/>
        <a:lstStyle/>
        <a:p>
          <a:endParaRPr lang="en-US"/>
        </a:p>
      </dgm:t>
    </dgm:pt>
    <dgm:pt modelId="{82944CAE-C426-425F-83A0-5C882D176313}" type="sibTrans" cxnId="{607453FB-3502-483F-9D4C-0DD0645AE5F1}">
      <dgm:prSet/>
      <dgm:spPr/>
      <dgm:t>
        <a:bodyPr/>
        <a:lstStyle/>
        <a:p>
          <a:endParaRPr lang="en-US"/>
        </a:p>
      </dgm:t>
    </dgm:pt>
    <dgm:pt modelId="{E8A13455-DA5F-4265-AFF8-DC9F94BD10DA}">
      <dgm:prSet/>
      <dgm:spPr/>
      <dgm:t>
        <a:bodyPr/>
        <a:lstStyle/>
        <a:p>
          <a:pPr rtl="0"/>
          <a:r>
            <a:rPr lang="fr-FR"/>
            <a:t>Un test en ligne pour l'auto-évaluation des compétences entrepreneuriales - établi à partir du modèle ENTRECOMP. Cette activité permet aux individus d'identifier de manière autonome leur niveau: B1 ou B2 ou C1. Ils peuvent ainsi comprendre dans quels domaines ils doivent s'améliorer, selon les domaines de compétences d'ENTRECOMP. </a:t>
          </a:r>
          <a:endParaRPr lang="en-US"/>
        </a:p>
      </dgm:t>
    </dgm:pt>
    <dgm:pt modelId="{6B24EBF4-1A3C-4697-B074-49A12FC4A18B}" type="parTrans" cxnId="{416FE63F-37E3-40B9-BE31-E1BCC1A5F654}">
      <dgm:prSet/>
      <dgm:spPr/>
      <dgm:t>
        <a:bodyPr/>
        <a:lstStyle/>
        <a:p>
          <a:endParaRPr lang="en-US"/>
        </a:p>
      </dgm:t>
    </dgm:pt>
    <dgm:pt modelId="{E4E587E4-56A5-4C95-ADC3-C02EB591510B}" type="sibTrans" cxnId="{416FE63F-37E3-40B9-BE31-E1BCC1A5F654}">
      <dgm:prSet/>
      <dgm:spPr/>
      <dgm:t>
        <a:bodyPr/>
        <a:lstStyle/>
        <a:p>
          <a:endParaRPr lang="en-US"/>
        </a:p>
      </dgm:t>
    </dgm:pt>
    <dgm:pt modelId="{193664AA-2B53-447F-8AD4-8BB97A9BAC1D}">
      <dgm:prSet/>
      <dgm:spPr/>
      <dgm:t>
        <a:bodyPr/>
        <a:lstStyle/>
        <a:p>
          <a:pPr rtl="0"/>
          <a:r>
            <a:rPr lang="fr-FR"/>
            <a:t>Un MOOC de la Start-up Academy pour le développement des compétences entrepreneuriales. </a:t>
          </a:r>
          <a:endParaRPr lang="en-US"/>
        </a:p>
      </dgm:t>
    </dgm:pt>
    <dgm:pt modelId="{5E3141F7-6223-4819-A2A5-E419F96EAE8A}" type="parTrans" cxnId="{3826F12F-D5CC-49EC-B2ED-99C85283C6E1}">
      <dgm:prSet/>
      <dgm:spPr/>
      <dgm:t>
        <a:bodyPr/>
        <a:lstStyle/>
        <a:p>
          <a:endParaRPr lang="en-US"/>
        </a:p>
      </dgm:t>
    </dgm:pt>
    <dgm:pt modelId="{9AD1001E-D1D1-4FFA-9281-E382EBB9E591}" type="sibTrans" cxnId="{3826F12F-D5CC-49EC-B2ED-99C85283C6E1}">
      <dgm:prSet/>
      <dgm:spPr/>
      <dgm:t>
        <a:bodyPr/>
        <a:lstStyle/>
        <a:p>
          <a:endParaRPr lang="en-US"/>
        </a:p>
      </dgm:t>
    </dgm:pt>
    <dgm:pt modelId="{20806371-6174-4BEE-9F11-C5F095714AEA}">
      <dgm:prSet/>
      <dgm:spPr/>
      <dgm:t>
        <a:bodyPr/>
        <a:lstStyle/>
        <a:p>
          <a:pPr rtl="0"/>
          <a:r>
            <a:rPr lang="fr-FR"/>
            <a:t>Différents Start-Up Labs, à l'issue desquels les participants ont élaboré leur propre plan de démarrage avec le soutien de conseillers professionnels.  </a:t>
          </a:r>
          <a:endParaRPr lang="en-US"/>
        </a:p>
      </dgm:t>
    </dgm:pt>
    <dgm:pt modelId="{2B8738B6-415F-4B95-B2EE-E14E9364EA6D}" type="parTrans" cxnId="{0844E6C8-AFD9-4307-BEE8-A2D9D47FFF3C}">
      <dgm:prSet/>
      <dgm:spPr/>
      <dgm:t>
        <a:bodyPr/>
        <a:lstStyle/>
        <a:p>
          <a:endParaRPr lang="en-US"/>
        </a:p>
      </dgm:t>
    </dgm:pt>
    <dgm:pt modelId="{26EC3C27-C2AD-44CA-BB8F-975A0BCE8160}" type="sibTrans" cxnId="{0844E6C8-AFD9-4307-BEE8-A2D9D47FFF3C}">
      <dgm:prSet/>
      <dgm:spPr/>
      <dgm:t>
        <a:bodyPr/>
        <a:lstStyle/>
        <a:p>
          <a:endParaRPr lang="en-US"/>
        </a:p>
      </dgm:t>
    </dgm:pt>
    <dgm:pt modelId="{77F5F945-C14F-45F2-BAE6-106587021556}" type="pres">
      <dgm:prSet presAssocID="{9A6AD458-BEC7-4BB2-AE32-9322A2FAC32F}" presName="Name0" presStyleCnt="0">
        <dgm:presLayoutVars>
          <dgm:dir/>
          <dgm:animLvl val="lvl"/>
          <dgm:resizeHandles val="exact"/>
        </dgm:presLayoutVars>
      </dgm:prSet>
      <dgm:spPr/>
      <dgm:t>
        <a:bodyPr/>
        <a:lstStyle/>
        <a:p>
          <a:endParaRPr lang="fr-FR"/>
        </a:p>
      </dgm:t>
    </dgm:pt>
    <dgm:pt modelId="{4E7701F9-2649-432F-9166-B4240A5EEC84}" type="pres">
      <dgm:prSet presAssocID="{45D550BE-917F-4C59-A7BA-71B88EBDDEC0}" presName="linNode" presStyleCnt="0"/>
      <dgm:spPr/>
    </dgm:pt>
    <dgm:pt modelId="{49AFCA1F-F07E-454B-B00F-55A1C78E1753}" type="pres">
      <dgm:prSet presAssocID="{45D550BE-917F-4C59-A7BA-71B88EBDDEC0}" presName="parentText" presStyleLbl="node1" presStyleIdx="0" presStyleCnt="1">
        <dgm:presLayoutVars>
          <dgm:chMax val="1"/>
          <dgm:bulletEnabled val="1"/>
        </dgm:presLayoutVars>
      </dgm:prSet>
      <dgm:spPr/>
      <dgm:t>
        <a:bodyPr/>
        <a:lstStyle/>
        <a:p>
          <a:endParaRPr lang="fr-FR"/>
        </a:p>
      </dgm:t>
    </dgm:pt>
    <dgm:pt modelId="{B2FE89EE-CC4F-45DF-B42D-0D23BB0DB6D4}" type="pres">
      <dgm:prSet presAssocID="{45D550BE-917F-4C59-A7BA-71B88EBDDEC0}" presName="descendantText" presStyleLbl="alignAccFollowNode1" presStyleIdx="0" presStyleCnt="1">
        <dgm:presLayoutVars>
          <dgm:bulletEnabled val="1"/>
        </dgm:presLayoutVars>
      </dgm:prSet>
      <dgm:spPr/>
      <dgm:t>
        <a:bodyPr/>
        <a:lstStyle/>
        <a:p>
          <a:endParaRPr lang="fr-FR"/>
        </a:p>
      </dgm:t>
    </dgm:pt>
  </dgm:ptLst>
  <dgm:cxnLst>
    <dgm:cxn modelId="{416FE63F-37E3-40B9-BE31-E1BCC1A5F654}" srcId="{45D550BE-917F-4C59-A7BA-71B88EBDDEC0}" destId="{E8A13455-DA5F-4265-AFF8-DC9F94BD10DA}" srcOrd="0" destOrd="0" parTransId="{6B24EBF4-1A3C-4697-B074-49A12FC4A18B}" sibTransId="{E4E587E4-56A5-4C95-ADC3-C02EB591510B}"/>
    <dgm:cxn modelId="{BE342FDA-2279-4F31-9DB6-4C02FA89F724}" type="presOf" srcId="{45D550BE-917F-4C59-A7BA-71B88EBDDEC0}" destId="{49AFCA1F-F07E-454B-B00F-55A1C78E1753}" srcOrd="0" destOrd="0" presId="urn:microsoft.com/office/officeart/2005/8/layout/vList5"/>
    <dgm:cxn modelId="{0844E6C8-AFD9-4307-BEE8-A2D9D47FFF3C}" srcId="{45D550BE-917F-4C59-A7BA-71B88EBDDEC0}" destId="{20806371-6174-4BEE-9F11-C5F095714AEA}" srcOrd="2" destOrd="0" parTransId="{2B8738B6-415F-4B95-B2EE-E14E9364EA6D}" sibTransId="{26EC3C27-C2AD-44CA-BB8F-975A0BCE8160}"/>
    <dgm:cxn modelId="{3826F12F-D5CC-49EC-B2ED-99C85283C6E1}" srcId="{45D550BE-917F-4C59-A7BA-71B88EBDDEC0}" destId="{193664AA-2B53-447F-8AD4-8BB97A9BAC1D}" srcOrd="1" destOrd="0" parTransId="{5E3141F7-6223-4819-A2A5-E419F96EAE8A}" sibTransId="{9AD1001E-D1D1-4FFA-9281-E382EBB9E591}"/>
    <dgm:cxn modelId="{B2B15BE3-1FC8-4785-BB4E-EC3D2B09180E}" type="presOf" srcId="{20806371-6174-4BEE-9F11-C5F095714AEA}" destId="{B2FE89EE-CC4F-45DF-B42D-0D23BB0DB6D4}" srcOrd="0" destOrd="2" presId="urn:microsoft.com/office/officeart/2005/8/layout/vList5"/>
    <dgm:cxn modelId="{607453FB-3502-483F-9D4C-0DD0645AE5F1}" srcId="{9A6AD458-BEC7-4BB2-AE32-9322A2FAC32F}" destId="{45D550BE-917F-4C59-A7BA-71B88EBDDEC0}" srcOrd="0" destOrd="0" parTransId="{EDBF6A8D-6081-4AE2-9833-302D6AEDBDC2}" sibTransId="{82944CAE-C426-425F-83A0-5C882D176313}"/>
    <dgm:cxn modelId="{F9B734B1-3B24-45AE-B8EB-E7C52B8E29CE}" type="presOf" srcId="{193664AA-2B53-447F-8AD4-8BB97A9BAC1D}" destId="{B2FE89EE-CC4F-45DF-B42D-0D23BB0DB6D4}" srcOrd="0" destOrd="1" presId="urn:microsoft.com/office/officeart/2005/8/layout/vList5"/>
    <dgm:cxn modelId="{4719F238-6755-494C-AB24-C22F5F7AE6F7}" type="presOf" srcId="{E8A13455-DA5F-4265-AFF8-DC9F94BD10DA}" destId="{B2FE89EE-CC4F-45DF-B42D-0D23BB0DB6D4}" srcOrd="0" destOrd="0" presId="urn:microsoft.com/office/officeart/2005/8/layout/vList5"/>
    <dgm:cxn modelId="{24E600AA-ED86-4BE1-AC21-703D52DA751D}" type="presOf" srcId="{9A6AD458-BEC7-4BB2-AE32-9322A2FAC32F}" destId="{77F5F945-C14F-45F2-BAE6-106587021556}" srcOrd="0" destOrd="0" presId="urn:microsoft.com/office/officeart/2005/8/layout/vList5"/>
    <dgm:cxn modelId="{C01CD9A5-614E-425C-B128-A88C3A51316C}" type="presParOf" srcId="{77F5F945-C14F-45F2-BAE6-106587021556}" destId="{4E7701F9-2649-432F-9166-B4240A5EEC84}" srcOrd="0" destOrd="0" presId="urn:microsoft.com/office/officeart/2005/8/layout/vList5"/>
    <dgm:cxn modelId="{8C2935E4-C47A-4662-B3C2-08DB6400ADEE}" type="presParOf" srcId="{4E7701F9-2649-432F-9166-B4240A5EEC84}" destId="{49AFCA1F-F07E-454B-B00F-55A1C78E1753}" srcOrd="0" destOrd="0" presId="urn:microsoft.com/office/officeart/2005/8/layout/vList5"/>
    <dgm:cxn modelId="{E75CD9EE-AFFC-45D2-97EE-F37A7722E206}" type="presParOf" srcId="{4E7701F9-2649-432F-9166-B4240A5EEC84}" destId="{B2FE89EE-CC4F-45DF-B42D-0D23BB0DB6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03F907-3843-40EF-AF16-BF9D9BCB2A2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3990BA6-217B-497B-A25D-24E7D4A5D63D}">
      <dgm:prSet/>
      <dgm:spPr/>
      <dgm:t>
        <a:bodyPr/>
        <a:lstStyle/>
        <a:p>
          <a:pPr rtl="0"/>
          <a:r>
            <a:rPr lang="fr-FR" b="1" i="1" baseline="0"/>
            <a:t>A: Prendre des initiatives – exemples d’activités / Sujets</a:t>
          </a:r>
          <a:endParaRPr lang="en-US"/>
        </a:p>
      </dgm:t>
    </dgm:pt>
    <dgm:pt modelId="{8E563013-07C7-4604-9A71-D8B9879FE979}" type="parTrans" cxnId="{E596274B-7D4E-40A2-8D12-36FB3A9AA61F}">
      <dgm:prSet/>
      <dgm:spPr/>
      <dgm:t>
        <a:bodyPr/>
        <a:lstStyle/>
        <a:p>
          <a:endParaRPr lang="en-US"/>
        </a:p>
      </dgm:t>
    </dgm:pt>
    <dgm:pt modelId="{5FAB6C63-85E3-4921-8F80-16E2C45AFD72}" type="sibTrans" cxnId="{E596274B-7D4E-40A2-8D12-36FB3A9AA61F}">
      <dgm:prSet/>
      <dgm:spPr/>
      <dgm:t>
        <a:bodyPr/>
        <a:lstStyle/>
        <a:p>
          <a:endParaRPr lang="en-US"/>
        </a:p>
      </dgm:t>
    </dgm:pt>
    <dgm:pt modelId="{6A490171-BFA4-4CF4-97DD-1E484DA4BFDE}">
      <dgm:prSet/>
      <dgm:spPr/>
      <dgm:t>
        <a:bodyPr/>
        <a:lstStyle/>
        <a:p>
          <a:pPr rtl="0"/>
          <a:r>
            <a:rPr lang="fr-FR" b="0" i="1" baseline="0" dirty="0"/>
            <a:t>Les étapes à suivre pour commencer à développer des idées de manière indépendante</a:t>
          </a:r>
          <a:endParaRPr lang="en-US" dirty="0"/>
        </a:p>
      </dgm:t>
    </dgm:pt>
    <dgm:pt modelId="{1175F5C6-F052-41F1-AE16-EE96CD984CAE}" type="parTrans" cxnId="{ECD8AC68-99E5-4E2D-8F8B-A23A37E1D565}">
      <dgm:prSet/>
      <dgm:spPr/>
      <dgm:t>
        <a:bodyPr/>
        <a:lstStyle/>
        <a:p>
          <a:endParaRPr lang="en-US"/>
        </a:p>
      </dgm:t>
    </dgm:pt>
    <dgm:pt modelId="{1411F948-CDC7-4078-B9D1-D2A558016C15}" type="sibTrans" cxnId="{ECD8AC68-99E5-4E2D-8F8B-A23A37E1D565}">
      <dgm:prSet/>
      <dgm:spPr/>
      <dgm:t>
        <a:bodyPr/>
        <a:lstStyle/>
        <a:p>
          <a:endParaRPr lang="en-US"/>
        </a:p>
      </dgm:t>
    </dgm:pt>
    <dgm:pt modelId="{5F058422-F6E1-4EDE-87D2-7CF862DCA6A6}">
      <dgm:prSet/>
      <dgm:spPr/>
      <dgm:t>
        <a:bodyPr/>
        <a:lstStyle/>
        <a:p>
          <a:pPr rtl="0"/>
          <a:r>
            <a:rPr lang="fr-FR" b="0" i="1" baseline="0"/>
            <a:t>Techniques qui vous aident à résoudre les problèmes</a:t>
          </a:r>
          <a:endParaRPr lang="en-US"/>
        </a:p>
      </dgm:t>
    </dgm:pt>
    <dgm:pt modelId="{2C469A05-243E-49EC-8D14-A521699C0751}" type="parTrans" cxnId="{AAE47C4E-AD6D-4E40-A7DB-C833F4D924EE}">
      <dgm:prSet/>
      <dgm:spPr/>
      <dgm:t>
        <a:bodyPr/>
        <a:lstStyle/>
        <a:p>
          <a:endParaRPr lang="en-US"/>
        </a:p>
      </dgm:t>
    </dgm:pt>
    <dgm:pt modelId="{92DB79AF-3114-4C9E-AABD-6EA354A1C698}" type="sibTrans" cxnId="{AAE47C4E-AD6D-4E40-A7DB-C833F4D924EE}">
      <dgm:prSet/>
      <dgm:spPr/>
      <dgm:t>
        <a:bodyPr/>
        <a:lstStyle/>
        <a:p>
          <a:endParaRPr lang="en-US"/>
        </a:p>
      </dgm:t>
    </dgm:pt>
    <dgm:pt modelId="{BB2962F5-18F4-45E6-9553-69108C83897D}">
      <dgm:prSet/>
      <dgm:spPr/>
      <dgm:t>
        <a:bodyPr/>
        <a:lstStyle/>
        <a:p>
          <a:pPr rtl="0"/>
          <a:r>
            <a:rPr lang="fr-FR" b="0" i="1" baseline="0"/>
            <a:t>Leadership - donnez une description d'un bon leader / serez-vous un bon leader ??</a:t>
          </a:r>
          <a:endParaRPr lang="en-US"/>
        </a:p>
      </dgm:t>
    </dgm:pt>
    <dgm:pt modelId="{6B424799-832D-47BD-AD4C-77E72FFFE148}" type="parTrans" cxnId="{63A84DA7-4F6E-4590-AB70-622AC6581053}">
      <dgm:prSet/>
      <dgm:spPr/>
      <dgm:t>
        <a:bodyPr/>
        <a:lstStyle/>
        <a:p>
          <a:endParaRPr lang="en-US"/>
        </a:p>
      </dgm:t>
    </dgm:pt>
    <dgm:pt modelId="{78C4ACBC-43BF-4334-8CC6-1DC3A625100C}" type="sibTrans" cxnId="{63A84DA7-4F6E-4590-AB70-622AC6581053}">
      <dgm:prSet/>
      <dgm:spPr/>
      <dgm:t>
        <a:bodyPr/>
        <a:lstStyle/>
        <a:p>
          <a:endParaRPr lang="en-US"/>
        </a:p>
      </dgm:t>
    </dgm:pt>
    <dgm:pt modelId="{6A767D74-6168-4026-BB27-5A2C78CF3802}">
      <dgm:prSet/>
      <dgm:spPr/>
      <dgm:t>
        <a:bodyPr/>
        <a:lstStyle/>
        <a:p>
          <a:pPr rtl="0"/>
          <a:r>
            <a:rPr lang="fr-FR" b="1" i="1" baseline="0"/>
            <a:t>B: Planifier et Gérer – exemples d’activités / Sujets</a:t>
          </a:r>
          <a:endParaRPr lang="en-US"/>
        </a:p>
      </dgm:t>
    </dgm:pt>
    <dgm:pt modelId="{C6A466A4-6E0A-427D-B509-736930DCFC54}" type="parTrans" cxnId="{4BCD3323-1436-4091-B7B8-FFF39554168F}">
      <dgm:prSet/>
      <dgm:spPr/>
      <dgm:t>
        <a:bodyPr/>
        <a:lstStyle/>
        <a:p>
          <a:endParaRPr lang="en-US"/>
        </a:p>
      </dgm:t>
    </dgm:pt>
    <dgm:pt modelId="{D1000406-1EAC-4B27-BBAB-9C822D2DC7E1}" type="sibTrans" cxnId="{4BCD3323-1436-4091-B7B8-FFF39554168F}">
      <dgm:prSet/>
      <dgm:spPr/>
      <dgm:t>
        <a:bodyPr/>
        <a:lstStyle/>
        <a:p>
          <a:endParaRPr lang="en-US"/>
        </a:p>
      </dgm:t>
    </dgm:pt>
    <dgm:pt modelId="{D769D238-0DC6-4188-AB56-3DB59E2E1A1A}">
      <dgm:prSet/>
      <dgm:spPr/>
      <dgm:t>
        <a:bodyPr/>
        <a:lstStyle/>
        <a:p>
          <a:pPr rtl="0"/>
          <a:r>
            <a:rPr lang="fr-FR" b="0" i="1" baseline="0"/>
            <a:t>Travailler sur les bases d’un business plan</a:t>
          </a:r>
          <a:endParaRPr lang="en-US"/>
        </a:p>
      </dgm:t>
    </dgm:pt>
    <dgm:pt modelId="{8E82DCE7-7807-469B-868F-0EC8E0B492A1}" type="parTrans" cxnId="{670C4F64-0472-437B-9434-509F5F232997}">
      <dgm:prSet/>
      <dgm:spPr/>
      <dgm:t>
        <a:bodyPr/>
        <a:lstStyle/>
        <a:p>
          <a:endParaRPr lang="en-US"/>
        </a:p>
      </dgm:t>
    </dgm:pt>
    <dgm:pt modelId="{DDC37216-C614-4A9A-A300-8405E47C2836}" type="sibTrans" cxnId="{670C4F64-0472-437B-9434-509F5F232997}">
      <dgm:prSet/>
      <dgm:spPr/>
      <dgm:t>
        <a:bodyPr/>
        <a:lstStyle/>
        <a:p>
          <a:endParaRPr lang="en-US"/>
        </a:p>
      </dgm:t>
    </dgm:pt>
    <dgm:pt modelId="{13FEA32C-85F4-452E-B703-DD6B457B0A2D}">
      <dgm:prSet/>
      <dgm:spPr/>
      <dgm:t>
        <a:bodyPr/>
        <a:lstStyle/>
        <a:p>
          <a:pPr rtl="0"/>
          <a:r>
            <a:rPr lang="fr-FR" b="0" i="1" baseline="0"/>
            <a:t>Quel type de modèle d'entreprise est adapté à votre idée/nouvelle activité ?</a:t>
          </a:r>
          <a:endParaRPr lang="en-US"/>
        </a:p>
      </dgm:t>
    </dgm:pt>
    <dgm:pt modelId="{1CF5CC9D-4FB6-4B93-AC01-2752C38DD943}" type="parTrans" cxnId="{3356EB67-E7B2-45C2-9584-01BF076F6FEA}">
      <dgm:prSet/>
      <dgm:spPr/>
      <dgm:t>
        <a:bodyPr/>
        <a:lstStyle/>
        <a:p>
          <a:endParaRPr lang="en-US"/>
        </a:p>
      </dgm:t>
    </dgm:pt>
    <dgm:pt modelId="{FA1D4167-C7AA-4F67-8C44-86E2A7C29A1B}" type="sibTrans" cxnId="{3356EB67-E7B2-45C2-9584-01BF076F6FEA}">
      <dgm:prSet/>
      <dgm:spPr/>
      <dgm:t>
        <a:bodyPr/>
        <a:lstStyle/>
        <a:p>
          <a:endParaRPr lang="en-US"/>
        </a:p>
      </dgm:t>
    </dgm:pt>
    <dgm:pt modelId="{37F772CD-83ED-423D-842A-697E80ADAC28}">
      <dgm:prSet/>
      <dgm:spPr/>
      <dgm:t>
        <a:bodyPr/>
        <a:lstStyle/>
        <a:p>
          <a:pPr rtl="0"/>
          <a:r>
            <a:rPr lang="fr-FR" b="0" i="1" baseline="0"/>
            <a:t>Planification financière : quels sont les modèles existants ?</a:t>
          </a:r>
          <a:endParaRPr lang="en-US"/>
        </a:p>
      </dgm:t>
    </dgm:pt>
    <dgm:pt modelId="{697C8A98-47FD-4610-903A-E9BAD402510C}" type="parTrans" cxnId="{DFEB147B-1441-4296-AD3C-4796B8412743}">
      <dgm:prSet/>
      <dgm:spPr/>
      <dgm:t>
        <a:bodyPr/>
        <a:lstStyle/>
        <a:p>
          <a:endParaRPr lang="en-US"/>
        </a:p>
      </dgm:t>
    </dgm:pt>
    <dgm:pt modelId="{D800AB76-C54A-4D75-8E5E-8F9B0D673286}" type="sibTrans" cxnId="{DFEB147B-1441-4296-AD3C-4796B8412743}">
      <dgm:prSet/>
      <dgm:spPr/>
      <dgm:t>
        <a:bodyPr/>
        <a:lstStyle/>
        <a:p>
          <a:endParaRPr lang="en-US"/>
        </a:p>
      </dgm:t>
    </dgm:pt>
    <dgm:pt modelId="{ADE78E8D-02A9-4B26-8405-C96FA80B3713}">
      <dgm:prSet/>
      <dgm:spPr/>
      <dgm:t>
        <a:bodyPr/>
        <a:lstStyle/>
        <a:p>
          <a:pPr rtl="0"/>
          <a:r>
            <a:rPr lang="fr-FR" b="1" i="1" baseline="0"/>
            <a:t>C: .Gérer l’incertitude, l’ambiguïté et les risques – exemples et/ou sujets</a:t>
          </a:r>
          <a:endParaRPr lang="en-US"/>
        </a:p>
      </dgm:t>
    </dgm:pt>
    <dgm:pt modelId="{7194D449-A058-4352-9785-57F16A6E5EFB}" type="parTrans" cxnId="{F67D9D2A-6212-41BB-B8A8-99D6EED8D905}">
      <dgm:prSet/>
      <dgm:spPr/>
      <dgm:t>
        <a:bodyPr/>
        <a:lstStyle/>
        <a:p>
          <a:endParaRPr lang="en-US"/>
        </a:p>
      </dgm:t>
    </dgm:pt>
    <dgm:pt modelId="{7AF34EA0-3733-45AB-97BE-73DB9B913BA6}" type="sibTrans" cxnId="{F67D9D2A-6212-41BB-B8A8-99D6EED8D905}">
      <dgm:prSet/>
      <dgm:spPr/>
      <dgm:t>
        <a:bodyPr/>
        <a:lstStyle/>
        <a:p>
          <a:endParaRPr lang="en-US"/>
        </a:p>
      </dgm:t>
    </dgm:pt>
    <dgm:pt modelId="{360C757D-1DCD-48CF-93E4-4FBAADB7E8CB}">
      <dgm:prSet/>
      <dgm:spPr/>
      <dgm:t>
        <a:bodyPr/>
        <a:lstStyle/>
        <a:p>
          <a:pPr rtl="0"/>
          <a:r>
            <a:rPr lang="fr-FR" b="0" i="1" baseline="0"/>
            <a:t>Évaluation des risques et des avantages : prenez une action et essayez de visualiser les risques et les avantages de cette action.</a:t>
          </a:r>
          <a:endParaRPr lang="en-US"/>
        </a:p>
      </dgm:t>
    </dgm:pt>
    <dgm:pt modelId="{4D9E08F3-41EA-40BE-81E4-0624DA384B8C}" type="parTrans" cxnId="{1F3B8FD1-125E-4A5B-B778-3776AC47EACE}">
      <dgm:prSet/>
      <dgm:spPr/>
      <dgm:t>
        <a:bodyPr/>
        <a:lstStyle/>
        <a:p>
          <a:endParaRPr lang="en-US"/>
        </a:p>
      </dgm:t>
    </dgm:pt>
    <dgm:pt modelId="{4B96710F-6325-487B-B67B-857DD89CDC32}" type="sibTrans" cxnId="{1F3B8FD1-125E-4A5B-B778-3776AC47EACE}">
      <dgm:prSet/>
      <dgm:spPr/>
      <dgm:t>
        <a:bodyPr/>
        <a:lstStyle/>
        <a:p>
          <a:endParaRPr lang="en-US"/>
        </a:p>
      </dgm:t>
    </dgm:pt>
    <dgm:pt modelId="{B054F84D-764E-488C-9227-78FC2B607546}">
      <dgm:prSet/>
      <dgm:spPr/>
      <dgm:t>
        <a:bodyPr/>
        <a:lstStyle/>
        <a:p>
          <a:pPr rtl="0"/>
          <a:r>
            <a:rPr lang="fr-FR" b="0" i="1" baseline="0"/>
            <a:t>Comprendre les techniques d'évaluation des risques</a:t>
          </a:r>
          <a:endParaRPr lang="en-US"/>
        </a:p>
      </dgm:t>
    </dgm:pt>
    <dgm:pt modelId="{0C10D0BC-6121-4138-BBA8-B84432A2A922}" type="parTrans" cxnId="{87F2D9F6-BAC2-409B-B92B-329A2057ECB9}">
      <dgm:prSet/>
      <dgm:spPr/>
      <dgm:t>
        <a:bodyPr/>
        <a:lstStyle/>
        <a:p>
          <a:endParaRPr lang="en-US"/>
        </a:p>
      </dgm:t>
    </dgm:pt>
    <dgm:pt modelId="{146D428D-B6D8-4930-BB3B-65378FC85266}" type="sibTrans" cxnId="{87F2D9F6-BAC2-409B-B92B-329A2057ECB9}">
      <dgm:prSet/>
      <dgm:spPr/>
      <dgm:t>
        <a:bodyPr/>
        <a:lstStyle/>
        <a:p>
          <a:endParaRPr lang="en-US"/>
        </a:p>
      </dgm:t>
    </dgm:pt>
    <dgm:pt modelId="{EA850FD3-BE46-4135-A884-285CFA682310}">
      <dgm:prSet/>
      <dgm:spPr/>
      <dgm:t>
        <a:bodyPr/>
        <a:lstStyle/>
        <a:p>
          <a:pPr rtl="0"/>
          <a:r>
            <a:rPr lang="fr-FR" b="0" i="1" baseline="0"/>
            <a:t>Comprendre la différence entre les concepts de pertes abordables et de rendement attendu.</a:t>
          </a:r>
          <a:endParaRPr lang="en-US"/>
        </a:p>
      </dgm:t>
    </dgm:pt>
    <dgm:pt modelId="{C50C4109-0931-4F1A-A8A7-0DA7D13EFAE5}" type="parTrans" cxnId="{DAA57D71-86CB-436B-9F72-B0B8E3EDA2A0}">
      <dgm:prSet/>
      <dgm:spPr/>
      <dgm:t>
        <a:bodyPr/>
        <a:lstStyle/>
        <a:p>
          <a:endParaRPr lang="en-US"/>
        </a:p>
      </dgm:t>
    </dgm:pt>
    <dgm:pt modelId="{996C106B-90B8-49F7-8C29-E4100A2FA2CA}" type="sibTrans" cxnId="{DAA57D71-86CB-436B-9F72-B0B8E3EDA2A0}">
      <dgm:prSet/>
      <dgm:spPr/>
      <dgm:t>
        <a:bodyPr/>
        <a:lstStyle/>
        <a:p>
          <a:endParaRPr lang="en-US"/>
        </a:p>
      </dgm:t>
    </dgm:pt>
    <dgm:pt modelId="{E3549017-FA26-45E9-AD8C-0EB9504177F0}">
      <dgm:prSet/>
      <dgm:spPr/>
      <dgm:t>
        <a:bodyPr/>
        <a:lstStyle/>
        <a:p>
          <a:pPr rtl="0"/>
          <a:r>
            <a:rPr lang="fr-FR" b="0" i="1" baseline="0"/>
            <a:t>Brainstorming : en fonction du niveau de votre idée entrepreneuriale, répondez à l'une des questions suivantes : </a:t>
          </a:r>
          <a:endParaRPr lang="en-US"/>
        </a:p>
      </dgm:t>
    </dgm:pt>
    <dgm:pt modelId="{6980BAF8-9E60-44FD-B42A-16F7FBA3600F}" type="parTrans" cxnId="{08E5DCD1-7689-46AD-9DE0-DDD930CE71B9}">
      <dgm:prSet/>
      <dgm:spPr/>
      <dgm:t>
        <a:bodyPr/>
        <a:lstStyle/>
        <a:p>
          <a:endParaRPr lang="en-US"/>
        </a:p>
      </dgm:t>
    </dgm:pt>
    <dgm:pt modelId="{A65E122A-62CC-430A-BA0C-224D71B987D2}" type="sibTrans" cxnId="{08E5DCD1-7689-46AD-9DE0-DDD930CE71B9}">
      <dgm:prSet/>
      <dgm:spPr/>
      <dgm:t>
        <a:bodyPr/>
        <a:lstStyle/>
        <a:p>
          <a:endParaRPr lang="en-US"/>
        </a:p>
      </dgm:t>
    </dgm:pt>
    <dgm:pt modelId="{EE33D00C-353B-4C2A-9C72-CAEB755A0CB3}">
      <dgm:prSet/>
      <dgm:spPr/>
      <dgm:t>
        <a:bodyPr/>
        <a:lstStyle/>
        <a:p>
          <a:pPr rtl="0"/>
          <a:r>
            <a:rPr lang="fr-FR" b="0" i="1" baseline="0"/>
            <a:t>Réfléchissez à ce que vous pouvez vous permettre de perdre et êtes-vous prêt à prendre des risques même si vous finissez par perdre l'investissement. Avez-vous analysé tous les risques possibles ?</a:t>
          </a:r>
          <a:endParaRPr lang="en-US"/>
        </a:p>
      </dgm:t>
    </dgm:pt>
    <dgm:pt modelId="{87474CDD-AE10-4CA7-A31E-F8D9998419C4}" type="parTrans" cxnId="{DE22F9A5-42C3-433B-8ADA-688247EE3CDC}">
      <dgm:prSet/>
      <dgm:spPr/>
      <dgm:t>
        <a:bodyPr/>
        <a:lstStyle/>
        <a:p>
          <a:endParaRPr lang="en-US"/>
        </a:p>
      </dgm:t>
    </dgm:pt>
    <dgm:pt modelId="{CF03524F-4386-4DEE-9474-1E7FA987798D}" type="sibTrans" cxnId="{DE22F9A5-42C3-433B-8ADA-688247EE3CDC}">
      <dgm:prSet/>
      <dgm:spPr/>
      <dgm:t>
        <a:bodyPr/>
        <a:lstStyle/>
        <a:p>
          <a:endParaRPr lang="en-US"/>
        </a:p>
      </dgm:t>
    </dgm:pt>
    <dgm:pt modelId="{959F1923-3A51-421D-9DC6-00F3CB346D9B}">
      <dgm:prSet/>
      <dgm:spPr/>
      <dgm:t>
        <a:bodyPr/>
        <a:lstStyle/>
        <a:p>
          <a:pPr rtl="0"/>
          <a:r>
            <a:rPr lang="fr-FR" b="0" i="1" baseline="0"/>
            <a:t>Réfléchissez à la manière dont vous pouvez réduire l'investissement dans une solution avec des pertes minimales. Jusqu'à quel point pouvez-vous être créatif ?</a:t>
          </a:r>
          <a:endParaRPr lang="en-US"/>
        </a:p>
      </dgm:t>
    </dgm:pt>
    <dgm:pt modelId="{110B3F7B-7CA1-4C42-ABFA-E0E181BDC6C8}" type="parTrans" cxnId="{22199D52-6467-4FF2-9131-41B8285BA3C8}">
      <dgm:prSet/>
      <dgm:spPr/>
      <dgm:t>
        <a:bodyPr/>
        <a:lstStyle/>
        <a:p>
          <a:endParaRPr lang="en-US"/>
        </a:p>
      </dgm:t>
    </dgm:pt>
    <dgm:pt modelId="{7C9E0168-1E5C-4444-B70B-F149E8D85FB3}" type="sibTrans" cxnId="{22199D52-6467-4FF2-9131-41B8285BA3C8}">
      <dgm:prSet/>
      <dgm:spPr/>
      <dgm:t>
        <a:bodyPr/>
        <a:lstStyle/>
        <a:p>
          <a:endParaRPr lang="en-US"/>
        </a:p>
      </dgm:t>
    </dgm:pt>
    <dgm:pt modelId="{EF64405A-E778-489F-952D-CF566928C3DB}" type="pres">
      <dgm:prSet presAssocID="{1E03F907-3843-40EF-AF16-BF9D9BCB2A27}" presName="linear" presStyleCnt="0">
        <dgm:presLayoutVars>
          <dgm:animLvl val="lvl"/>
          <dgm:resizeHandles val="exact"/>
        </dgm:presLayoutVars>
      </dgm:prSet>
      <dgm:spPr/>
      <dgm:t>
        <a:bodyPr/>
        <a:lstStyle/>
        <a:p>
          <a:endParaRPr lang="fr-FR"/>
        </a:p>
      </dgm:t>
    </dgm:pt>
    <dgm:pt modelId="{6597038A-D6EC-4C30-89E1-A8FAFABF2BD4}" type="pres">
      <dgm:prSet presAssocID="{C3990BA6-217B-497B-A25D-24E7D4A5D63D}" presName="parentText" presStyleLbl="node1" presStyleIdx="0" presStyleCnt="3">
        <dgm:presLayoutVars>
          <dgm:chMax val="0"/>
          <dgm:bulletEnabled val="1"/>
        </dgm:presLayoutVars>
      </dgm:prSet>
      <dgm:spPr/>
      <dgm:t>
        <a:bodyPr/>
        <a:lstStyle/>
        <a:p>
          <a:endParaRPr lang="fr-FR"/>
        </a:p>
      </dgm:t>
    </dgm:pt>
    <dgm:pt modelId="{8FAD9C37-773F-496A-AEE1-FEC43888A387}" type="pres">
      <dgm:prSet presAssocID="{C3990BA6-217B-497B-A25D-24E7D4A5D63D}" presName="childText" presStyleLbl="revTx" presStyleIdx="0" presStyleCnt="3">
        <dgm:presLayoutVars>
          <dgm:bulletEnabled val="1"/>
        </dgm:presLayoutVars>
      </dgm:prSet>
      <dgm:spPr/>
      <dgm:t>
        <a:bodyPr/>
        <a:lstStyle/>
        <a:p>
          <a:endParaRPr lang="fr-FR"/>
        </a:p>
      </dgm:t>
    </dgm:pt>
    <dgm:pt modelId="{07F1F367-167D-4800-B762-5A7E9A88979E}" type="pres">
      <dgm:prSet presAssocID="{6A767D74-6168-4026-BB27-5A2C78CF3802}" presName="parentText" presStyleLbl="node1" presStyleIdx="1" presStyleCnt="3">
        <dgm:presLayoutVars>
          <dgm:chMax val="0"/>
          <dgm:bulletEnabled val="1"/>
        </dgm:presLayoutVars>
      </dgm:prSet>
      <dgm:spPr/>
      <dgm:t>
        <a:bodyPr/>
        <a:lstStyle/>
        <a:p>
          <a:endParaRPr lang="fr-FR"/>
        </a:p>
      </dgm:t>
    </dgm:pt>
    <dgm:pt modelId="{5C4BF865-04F3-4946-A56F-64FFA7BE2B5B}" type="pres">
      <dgm:prSet presAssocID="{6A767D74-6168-4026-BB27-5A2C78CF3802}" presName="childText" presStyleLbl="revTx" presStyleIdx="1" presStyleCnt="3">
        <dgm:presLayoutVars>
          <dgm:bulletEnabled val="1"/>
        </dgm:presLayoutVars>
      </dgm:prSet>
      <dgm:spPr/>
      <dgm:t>
        <a:bodyPr/>
        <a:lstStyle/>
        <a:p>
          <a:endParaRPr lang="fr-FR"/>
        </a:p>
      </dgm:t>
    </dgm:pt>
    <dgm:pt modelId="{A03FE866-3290-4779-BFC6-F9A0FC1A67A9}" type="pres">
      <dgm:prSet presAssocID="{ADE78E8D-02A9-4B26-8405-C96FA80B3713}" presName="parentText" presStyleLbl="node1" presStyleIdx="2" presStyleCnt="3">
        <dgm:presLayoutVars>
          <dgm:chMax val="0"/>
          <dgm:bulletEnabled val="1"/>
        </dgm:presLayoutVars>
      </dgm:prSet>
      <dgm:spPr/>
      <dgm:t>
        <a:bodyPr/>
        <a:lstStyle/>
        <a:p>
          <a:endParaRPr lang="fr-FR"/>
        </a:p>
      </dgm:t>
    </dgm:pt>
    <dgm:pt modelId="{7D93D4AC-A039-44D1-9625-7D5BFD60E663}" type="pres">
      <dgm:prSet presAssocID="{ADE78E8D-02A9-4B26-8405-C96FA80B3713}" presName="childText" presStyleLbl="revTx" presStyleIdx="2" presStyleCnt="3">
        <dgm:presLayoutVars>
          <dgm:bulletEnabled val="1"/>
        </dgm:presLayoutVars>
      </dgm:prSet>
      <dgm:spPr/>
      <dgm:t>
        <a:bodyPr/>
        <a:lstStyle/>
        <a:p>
          <a:endParaRPr lang="fr-FR"/>
        </a:p>
      </dgm:t>
    </dgm:pt>
  </dgm:ptLst>
  <dgm:cxnLst>
    <dgm:cxn modelId="{1B12AE13-9AB4-480D-B3C2-2E159A492302}" type="presOf" srcId="{6A767D74-6168-4026-BB27-5A2C78CF3802}" destId="{07F1F367-167D-4800-B762-5A7E9A88979E}" srcOrd="0" destOrd="0" presId="urn:microsoft.com/office/officeart/2005/8/layout/vList2"/>
    <dgm:cxn modelId="{87F2D9F6-BAC2-409B-B92B-329A2057ECB9}" srcId="{ADE78E8D-02A9-4B26-8405-C96FA80B3713}" destId="{B054F84D-764E-488C-9227-78FC2B607546}" srcOrd="1" destOrd="0" parTransId="{0C10D0BC-6121-4138-BBA8-B84432A2A922}" sibTransId="{146D428D-B6D8-4930-BB3B-65378FC85266}"/>
    <dgm:cxn modelId="{DE22F9A5-42C3-433B-8ADA-688247EE3CDC}" srcId="{ADE78E8D-02A9-4B26-8405-C96FA80B3713}" destId="{EE33D00C-353B-4C2A-9C72-CAEB755A0CB3}" srcOrd="4" destOrd="0" parTransId="{87474CDD-AE10-4CA7-A31E-F8D9998419C4}" sibTransId="{CF03524F-4386-4DEE-9474-1E7FA987798D}"/>
    <dgm:cxn modelId="{C00900D7-2686-412D-ABD7-357CF755B4D3}" type="presOf" srcId="{E3549017-FA26-45E9-AD8C-0EB9504177F0}" destId="{7D93D4AC-A039-44D1-9625-7D5BFD60E663}" srcOrd="0" destOrd="3" presId="urn:microsoft.com/office/officeart/2005/8/layout/vList2"/>
    <dgm:cxn modelId="{30EEE396-75A7-401D-B3E4-EA7FA5035BE6}" type="presOf" srcId="{1E03F907-3843-40EF-AF16-BF9D9BCB2A27}" destId="{EF64405A-E778-489F-952D-CF566928C3DB}" srcOrd="0" destOrd="0" presId="urn:microsoft.com/office/officeart/2005/8/layout/vList2"/>
    <dgm:cxn modelId="{327F86FC-AB7C-44FD-BEA5-5B1FD7D8CEB2}" type="presOf" srcId="{13FEA32C-85F4-452E-B703-DD6B457B0A2D}" destId="{5C4BF865-04F3-4946-A56F-64FFA7BE2B5B}" srcOrd="0" destOrd="1" presId="urn:microsoft.com/office/officeart/2005/8/layout/vList2"/>
    <dgm:cxn modelId="{8B18C885-17F7-4620-B271-0D52A461022E}" type="presOf" srcId="{ADE78E8D-02A9-4B26-8405-C96FA80B3713}" destId="{A03FE866-3290-4779-BFC6-F9A0FC1A67A9}" srcOrd="0" destOrd="0" presId="urn:microsoft.com/office/officeart/2005/8/layout/vList2"/>
    <dgm:cxn modelId="{644DAA6C-A973-4467-8D2B-92EC37B44001}" type="presOf" srcId="{B054F84D-764E-488C-9227-78FC2B607546}" destId="{7D93D4AC-A039-44D1-9625-7D5BFD60E663}" srcOrd="0" destOrd="1" presId="urn:microsoft.com/office/officeart/2005/8/layout/vList2"/>
    <dgm:cxn modelId="{E596274B-7D4E-40A2-8D12-36FB3A9AA61F}" srcId="{1E03F907-3843-40EF-AF16-BF9D9BCB2A27}" destId="{C3990BA6-217B-497B-A25D-24E7D4A5D63D}" srcOrd="0" destOrd="0" parTransId="{8E563013-07C7-4604-9A71-D8B9879FE979}" sibTransId="{5FAB6C63-85E3-4921-8F80-16E2C45AFD72}"/>
    <dgm:cxn modelId="{D6754D4D-44BD-4791-B4E6-337601D3C586}" type="presOf" srcId="{5F058422-F6E1-4EDE-87D2-7CF862DCA6A6}" destId="{8FAD9C37-773F-496A-AEE1-FEC43888A387}" srcOrd="0" destOrd="1" presId="urn:microsoft.com/office/officeart/2005/8/layout/vList2"/>
    <dgm:cxn modelId="{DFEB147B-1441-4296-AD3C-4796B8412743}" srcId="{6A767D74-6168-4026-BB27-5A2C78CF3802}" destId="{37F772CD-83ED-423D-842A-697E80ADAC28}" srcOrd="2" destOrd="0" parTransId="{697C8A98-47FD-4610-903A-E9BAD402510C}" sibTransId="{D800AB76-C54A-4D75-8E5E-8F9B0D673286}"/>
    <dgm:cxn modelId="{CD190390-FD84-410B-A220-691D22478ED3}" type="presOf" srcId="{EA850FD3-BE46-4135-A884-285CFA682310}" destId="{7D93D4AC-A039-44D1-9625-7D5BFD60E663}" srcOrd="0" destOrd="2" presId="urn:microsoft.com/office/officeart/2005/8/layout/vList2"/>
    <dgm:cxn modelId="{08E5DCD1-7689-46AD-9DE0-DDD930CE71B9}" srcId="{ADE78E8D-02A9-4B26-8405-C96FA80B3713}" destId="{E3549017-FA26-45E9-AD8C-0EB9504177F0}" srcOrd="3" destOrd="0" parTransId="{6980BAF8-9E60-44FD-B42A-16F7FBA3600F}" sibTransId="{A65E122A-62CC-430A-BA0C-224D71B987D2}"/>
    <dgm:cxn modelId="{63A84DA7-4F6E-4590-AB70-622AC6581053}" srcId="{C3990BA6-217B-497B-A25D-24E7D4A5D63D}" destId="{BB2962F5-18F4-45E6-9553-69108C83897D}" srcOrd="2" destOrd="0" parTransId="{6B424799-832D-47BD-AD4C-77E72FFFE148}" sibTransId="{78C4ACBC-43BF-4334-8CC6-1DC3A625100C}"/>
    <dgm:cxn modelId="{F67D9D2A-6212-41BB-B8A8-99D6EED8D905}" srcId="{1E03F907-3843-40EF-AF16-BF9D9BCB2A27}" destId="{ADE78E8D-02A9-4B26-8405-C96FA80B3713}" srcOrd="2" destOrd="0" parTransId="{7194D449-A058-4352-9785-57F16A6E5EFB}" sibTransId="{7AF34EA0-3733-45AB-97BE-73DB9B913BA6}"/>
    <dgm:cxn modelId="{7B7FB480-D1F8-476B-AB60-25EBAD42DB0F}" type="presOf" srcId="{37F772CD-83ED-423D-842A-697E80ADAC28}" destId="{5C4BF865-04F3-4946-A56F-64FFA7BE2B5B}" srcOrd="0" destOrd="2" presId="urn:microsoft.com/office/officeart/2005/8/layout/vList2"/>
    <dgm:cxn modelId="{0317EE82-8603-4D39-8D69-556EC8A64B40}" type="presOf" srcId="{BB2962F5-18F4-45E6-9553-69108C83897D}" destId="{8FAD9C37-773F-496A-AEE1-FEC43888A387}" srcOrd="0" destOrd="2" presId="urn:microsoft.com/office/officeart/2005/8/layout/vList2"/>
    <dgm:cxn modelId="{4BCD3323-1436-4091-B7B8-FFF39554168F}" srcId="{1E03F907-3843-40EF-AF16-BF9D9BCB2A27}" destId="{6A767D74-6168-4026-BB27-5A2C78CF3802}" srcOrd="1" destOrd="0" parTransId="{C6A466A4-6E0A-427D-B509-736930DCFC54}" sibTransId="{D1000406-1EAC-4B27-BBAB-9C822D2DC7E1}"/>
    <dgm:cxn modelId="{670C4F64-0472-437B-9434-509F5F232997}" srcId="{6A767D74-6168-4026-BB27-5A2C78CF3802}" destId="{D769D238-0DC6-4188-AB56-3DB59E2E1A1A}" srcOrd="0" destOrd="0" parTransId="{8E82DCE7-7807-469B-868F-0EC8E0B492A1}" sibTransId="{DDC37216-C614-4A9A-A300-8405E47C2836}"/>
    <dgm:cxn modelId="{ECD8AC68-99E5-4E2D-8F8B-A23A37E1D565}" srcId="{C3990BA6-217B-497B-A25D-24E7D4A5D63D}" destId="{6A490171-BFA4-4CF4-97DD-1E484DA4BFDE}" srcOrd="0" destOrd="0" parTransId="{1175F5C6-F052-41F1-AE16-EE96CD984CAE}" sibTransId="{1411F948-CDC7-4078-B9D1-D2A558016C15}"/>
    <dgm:cxn modelId="{DAA57D71-86CB-436B-9F72-B0B8E3EDA2A0}" srcId="{ADE78E8D-02A9-4B26-8405-C96FA80B3713}" destId="{EA850FD3-BE46-4135-A884-285CFA682310}" srcOrd="2" destOrd="0" parTransId="{C50C4109-0931-4F1A-A8A7-0DA7D13EFAE5}" sibTransId="{996C106B-90B8-49F7-8C29-E4100A2FA2CA}"/>
    <dgm:cxn modelId="{22199D52-6467-4FF2-9131-41B8285BA3C8}" srcId="{ADE78E8D-02A9-4B26-8405-C96FA80B3713}" destId="{959F1923-3A51-421D-9DC6-00F3CB346D9B}" srcOrd="5" destOrd="0" parTransId="{110B3F7B-7CA1-4C42-ABFA-E0E181BDC6C8}" sibTransId="{7C9E0168-1E5C-4444-B70B-F149E8D85FB3}"/>
    <dgm:cxn modelId="{AAE47C4E-AD6D-4E40-A7DB-C833F4D924EE}" srcId="{C3990BA6-217B-497B-A25D-24E7D4A5D63D}" destId="{5F058422-F6E1-4EDE-87D2-7CF862DCA6A6}" srcOrd="1" destOrd="0" parTransId="{2C469A05-243E-49EC-8D14-A521699C0751}" sibTransId="{92DB79AF-3114-4C9E-AABD-6EA354A1C698}"/>
    <dgm:cxn modelId="{D2994014-787B-4DE2-908E-CB6DB06522EF}" type="presOf" srcId="{D769D238-0DC6-4188-AB56-3DB59E2E1A1A}" destId="{5C4BF865-04F3-4946-A56F-64FFA7BE2B5B}" srcOrd="0" destOrd="0" presId="urn:microsoft.com/office/officeart/2005/8/layout/vList2"/>
    <dgm:cxn modelId="{AE88344D-0362-452C-B9B1-4BAF1F40EBFA}" type="presOf" srcId="{959F1923-3A51-421D-9DC6-00F3CB346D9B}" destId="{7D93D4AC-A039-44D1-9625-7D5BFD60E663}" srcOrd="0" destOrd="5" presId="urn:microsoft.com/office/officeart/2005/8/layout/vList2"/>
    <dgm:cxn modelId="{E61EBDEF-F60E-4BB2-9DF2-510D734D38D8}" type="presOf" srcId="{6A490171-BFA4-4CF4-97DD-1E484DA4BFDE}" destId="{8FAD9C37-773F-496A-AEE1-FEC43888A387}" srcOrd="0" destOrd="0" presId="urn:microsoft.com/office/officeart/2005/8/layout/vList2"/>
    <dgm:cxn modelId="{835B2ED1-4A34-441C-83AA-3C91F4337E88}" type="presOf" srcId="{360C757D-1DCD-48CF-93E4-4FBAADB7E8CB}" destId="{7D93D4AC-A039-44D1-9625-7D5BFD60E663}" srcOrd="0" destOrd="0" presId="urn:microsoft.com/office/officeart/2005/8/layout/vList2"/>
    <dgm:cxn modelId="{6C521DCC-D375-49AA-BE27-1035F506E639}" type="presOf" srcId="{EE33D00C-353B-4C2A-9C72-CAEB755A0CB3}" destId="{7D93D4AC-A039-44D1-9625-7D5BFD60E663}" srcOrd="0" destOrd="4" presId="urn:microsoft.com/office/officeart/2005/8/layout/vList2"/>
    <dgm:cxn modelId="{1F3B8FD1-125E-4A5B-B778-3776AC47EACE}" srcId="{ADE78E8D-02A9-4B26-8405-C96FA80B3713}" destId="{360C757D-1DCD-48CF-93E4-4FBAADB7E8CB}" srcOrd="0" destOrd="0" parTransId="{4D9E08F3-41EA-40BE-81E4-0624DA384B8C}" sibTransId="{4B96710F-6325-487B-B67B-857DD89CDC32}"/>
    <dgm:cxn modelId="{3356EB67-E7B2-45C2-9584-01BF076F6FEA}" srcId="{6A767D74-6168-4026-BB27-5A2C78CF3802}" destId="{13FEA32C-85F4-452E-B703-DD6B457B0A2D}" srcOrd="1" destOrd="0" parTransId="{1CF5CC9D-4FB6-4B93-AC01-2752C38DD943}" sibTransId="{FA1D4167-C7AA-4F67-8C44-86E2A7C29A1B}"/>
    <dgm:cxn modelId="{199744A1-DCEB-43CF-B19A-8E22025E82DE}" type="presOf" srcId="{C3990BA6-217B-497B-A25D-24E7D4A5D63D}" destId="{6597038A-D6EC-4C30-89E1-A8FAFABF2BD4}" srcOrd="0" destOrd="0" presId="urn:microsoft.com/office/officeart/2005/8/layout/vList2"/>
    <dgm:cxn modelId="{FD717779-0E63-48C5-ABAB-ACAD6109EE08}" type="presParOf" srcId="{EF64405A-E778-489F-952D-CF566928C3DB}" destId="{6597038A-D6EC-4C30-89E1-A8FAFABF2BD4}" srcOrd="0" destOrd="0" presId="urn:microsoft.com/office/officeart/2005/8/layout/vList2"/>
    <dgm:cxn modelId="{76701A7E-65D9-4A63-9DB9-68603539DC8C}" type="presParOf" srcId="{EF64405A-E778-489F-952D-CF566928C3DB}" destId="{8FAD9C37-773F-496A-AEE1-FEC43888A387}" srcOrd="1" destOrd="0" presId="urn:microsoft.com/office/officeart/2005/8/layout/vList2"/>
    <dgm:cxn modelId="{CD2F3345-2A47-42E0-9DED-780DC19E0114}" type="presParOf" srcId="{EF64405A-E778-489F-952D-CF566928C3DB}" destId="{07F1F367-167D-4800-B762-5A7E9A88979E}" srcOrd="2" destOrd="0" presId="urn:microsoft.com/office/officeart/2005/8/layout/vList2"/>
    <dgm:cxn modelId="{B355B859-E6AA-4E9A-A502-B014DE9B15E0}" type="presParOf" srcId="{EF64405A-E778-489F-952D-CF566928C3DB}" destId="{5C4BF865-04F3-4946-A56F-64FFA7BE2B5B}" srcOrd="3" destOrd="0" presId="urn:microsoft.com/office/officeart/2005/8/layout/vList2"/>
    <dgm:cxn modelId="{6DF7E788-A5B3-4672-A66B-9C5B1EF2E7DA}" type="presParOf" srcId="{EF64405A-E778-489F-952D-CF566928C3DB}" destId="{A03FE866-3290-4779-BFC6-F9A0FC1A67A9}" srcOrd="4" destOrd="0" presId="urn:microsoft.com/office/officeart/2005/8/layout/vList2"/>
    <dgm:cxn modelId="{EADCA410-75EC-4B67-A36C-C741C4F0EAA2}" type="presParOf" srcId="{EF64405A-E778-489F-952D-CF566928C3DB}" destId="{7D93D4AC-A039-44D1-9625-7D5BFD60E66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0A0C4F-D9F0-4D40-968D-34E8FA6BE47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3E14CFE-762B-4CDE-843B-B92CE8D148B5}">
      <dgm:prSet/>
      <dgm:spPr/>
      <dgm:t>
        <a:bodyPr/>
        <a:lstStyle/>
        <a:p>
          <a:pPr rtl="0"/>
          <a:r>
            <a:rPr lang="fr-FR" b="1" i="1"/>
            <a:t>D: Travailler avec les autres – exemples d’activités / Sujets</a:t>
          </a:r>
          <a:endParaRPr lang="en-US"/>
        </a:p>
      </dgm:t>
    </dgm:pt>
    <dgm:pt modelId="{ACE31BA9-57B1-48B4-B81F-209EC9BDC8E6}" type="parTrans" cxnId="{4F97D8B2-513A-45DB-8178-A22790DC0B50}">
      <dgm:prSet/>
      <dgm:spPr/>
      <dgm:t>
        <a:bodyPr/>
        <a:lstStyle/>
        <a:p>
          <a:endParaRPr lang="en-US"/>
        </a:p>
      </dgm:t>
    </dgm:pt>
    <dgm:pt modelId="{2042A1F2-6CE1-4461-94CF-BA434C6EC5D2}" type="sibTrans" cxnId="{4F97D8B2-513A-45DB-8178-A22790DC0B50}">
      <dgm:prSet/>
      <dgm:spPr/>
      <dgm:t>
        <a:bodyPr/>
        <a:lstStyle/>
        <a:p>
          <a:endParaRPr lang="en-US"/>
        </a:p>
      </dgm:t>
    </dgm:pt>
    <dgm:pt modelId="{8EF20D91-3D95-4144-A491-C6A0A33FA371}">
      <dgm:prSet/>
      <dgm:spPr/>
      <dgm:t>
        <a:bodyPr/>
        <a:lstStyle/>
        <a:p>
          <a:pPr rtl="0"/>
          <a:r>
            <a:rPr lang="fr-FR" i="1"/>
            <a:t>Qu'est-ce qu'un réseau, comment utiliser son réseau pour sélectionner d'éventuels associés ou membres ?</a:t>
          </a:r>
          <a:endParaRPr lang="en-US"/>
        </a:p>
      </dgm:t>
    </dgm:pt>
    <dgm:pt modelId="{DCB4292B-79A4-4021-B88F-7A8A687F79EE}" type="parTrans" cxnId="{E1E7BFFC-183F-45DD-8E3A-BA34B39652A5}">
      <dgm:prSet/>
      <dgm:spPr/>
      <dgm:t>
        <a:bodyPr/>
        <a:lstStyle/>
        <a:p>
          <a:endParaRPr lang="en-US"/>
        </a:p>
      </dgm:t>
    </dgm:pt>
    <dgm:pt modelId="{51287DD5-419F-47B0-B452-8A2321BE7D2E}" type="sibTrans" cxnId="{E1E7BFFC-183F-45DD-8E3A-BA34B39652A5}">
      <dgm:prSet/>
      <dgm:spPr/>
      <dgm:t>
        <a:bodyPr/>
        <a:lstStyle/>
        <a:p>
          <a:endParaRPr lang="en-US"/>
        </a:p>
      </dgm:t>
    </dgm:pt>
    <dgm:pt modelId="{403B2D34-A87F-4526-B234-58C8793DB926}">
      <dgm:prSet/>
      <dgm:spPr/>
      <dgm:t>
        <a:bodyPr/>
        <a:lstStyle/>
        <a:p>
          <a:pPr rtl="0"/>
          <a:r>
            <a:rPr lang="fr-FR" i="1"/>
            <a:t>les techniques qui peuvent être utilisées pour gérer les relations interpersonnelles.</a:t>
          </a:r>
          <a:endParaRPr lang="en-US"/>
        </a:p>
      </dgm:t>
    </dgm:pt>
    <dgm:pt modelId="{4E017C12-7DA1-481D-A41C-D573D2D4F0D6}" type="parTrans" cxnId="{ADB43574-E3D3-4A43-A9E4-F6E94EDCEF6F}">
      <dgm:prSet/>
      <dgm:spPr/>
      <dgm:t>
        <a:bodyPr/>
        <a:lstStyle/>
        <a:p>
          <a:endParaRPr lang="en-US"/>
        </a:p>
      </dgm:t>
    </dgm:pt>
    <dgm:pt modelId="{A3656691-8E1F-4EEF-A988-3420C367BBEB}" type="sibTrans" cxnId="{ADB43574-E3D3-4A43-A9E4-F6E94EDCEF6F}">
      <dgm:prSet/>
      <dgm:spPr/>
      <dgm:t>
        <a:bodyPr/>
        <a:lstStyle/>
        <a:p>
          <a:endParaRPr lang="en-US"/>
        </a:p>
      </dgm:t>
    </dgm:pt>
    <dgm:pt modelId="{8D0830C5-D5EC-42C8-AF5E-5E3E31F84FDB}">
      <dgm:prSet/>
      <dgm:spPr/>
      <dgm:t>
        <a:bodyPr/>
        <a:lstStyle/>
        <a:p>
          <a:pPr rtl="0"/>
          <a:r>
            <a:rPr lang="fr-FR" i="1"/>
            <a:t>Atelier d’écoute active.</a:t>
          </a:r>
          <a:endParaRPr lang="en-US"/>
        </a:p>
      </dgm:t>
    </dgm:pt>
    <dgm:pt modelId="{58A8703A-3F0C-4031-92BA-F2D3A34E613C}" type="parTrans" cxnId="{BEAE1B5E-E465-4F0D-8C55-58C4046C2972}">
      <dgm:prSet/>
      <dgm:spPr/>
      <dgm:t>
        <a:bodyPr/>
        <a:lstStyle/>
        <a:p>
          <a:endParaRPr lang="en-US"/>
        </a:p>
      </dgm:t>
    </dgm:pt>
    <dgm:pt modelId="{E26A9B56-80AB-42F9-A8D0-82CDAA45CA6B}" type="sibTrans" cxnId="{BEAE1B5E-E465-4F0D-8C55-58C4046C2972}">
      <dgm:prSet/>
      <dgm:spPr/>
      <dgm:t>
        <a:bodyPr/>
        <a:lstStyle/>
        <a:p>
          <a:endParaRPr lang="en-US"/>
        </a:p>
      </dgm:t>
    </dgm:pt>
    <dgm:pt modelId="{BB96DEF9-EAB8-4854-8688-583F172CDFAC}">
      <dgm:prSet/>
      <dgm:spPr/>
      <dgm:t>
        <a:bodyPr/>
        <a:lstStyle/>
        <a:p>
          <a:pPr rtl="0"/>
          <a:r>
            <a:rPr lang="fr-FR" i="1"/>
            <a:t>principes et stratégies de négociation</a:t>
          </a:r>
          <a:endParaRPr lang="en-US"/>
        </a:p>
      </dgm:t>
    </dgm:pt>
    <dgm:pt modelId="{F8D31713-0D0B-4D73-891E-AA45A42D78CE}" type="parTrans" cxnId="{F8B6C2CE-8FB9-4EC7-A3CF-FEB9B7473976}">
      <dgm:prSet/>
      <dgm:spPr/>
      <dgm:t>
        <a:bodyPr/>
        <a:lstStyle/>
        <a:p>
          <a:endParaRPr lang="en-US"/>
        </a:p>
      </dgm:t>
    </dgm:pt>
    <dgm:pt modelId="{42AB37D9-DC0F-4410-B491-B94416D5BA1D}" type="sibTrans" cxnId="{F8B6C2CE-8FB9-4EC7-A3CF-FEB9B7473976}">
      <dgm:prSet/>
      <dgm:spPr/>
      <dgm:t>
        <a:bodyPr/>
        <a:lstStyle/>
        <a:p>
          <a:endParaRPr lang="en-US"/>
        </a:p>
      </dgm:t>
    </dgm:pt>
    <dgm:pt modelId="{F0D19814-BBDF-4E63-B18C-15975C126A08}">
      <dgm:prSet/>
      <dgm:spPr/>
      <dgm:t>
        <a:bodyPr/>
        <a:lstStyle/>
        <a:p>
          <a:pPr rtl="0"/>
          <a:r>
            <a:rPr lang="fr-FR" i="1"/>
            <a:t>résolution de conflits : partagez vos expériences</a:t>
          </a:r>
          <a:endParaRPr lang="en-US"/>
        </a:p>
      </dgm:t>
    </dgm:pt>
    <dgm:pt modelId="{97497C67-8317-4990-BE4F-EB86D71181A6}" type="parTrans" cxnId="{AC2BA81A-6EB3-409C-9673-AC63464B5CA6}">
      <dgm:prSet/>
      <dgm:spPr/>
      <dgm:t>
        <a:bodyPr/>
        <a:lstStyle/>
        <a:p>
          <a:endParaRPr lang="en-US"/>
        </a:p>
      </dgm:t>
    </dgm:pt>
    <dgm:pt modelId="{C2280BD5-001B-4A13-BC5D-923B0097CD1A}" type="sibTrans" cxnId="{AC2BA81A-6EB3-409C-9673-AC63464B5CA6}">
      <dgm:prSet/>
      <dgm:spPr/>
      <dgm:t>
        <a:bodyPr/>
        <a:lstStyle/>
        <a:p>
          <a:endParaRPr lang="en-US"/>
        </a:p>
      </dgm:t>
    </dgm:pt>
    <dgm:pt modelId="{7790675A-4F1C-4185-ADDD-DB96C75E90B7}">
      <dgm:prSet/>
      <dgm:spPr/>
      <dgm:t>
        <a:bodyPr/>
        <a:lstStyle/>
        <a:p>
          <a:pPr rtl="0"/>
          <a:r>
            <a:rPr lang="fr-FR" b="1" i="1"/>
            <a:t>E: Apprendre par l’expérience – exemples d’activités / Sujets</a:t>
          </a:r>
          <a:endParaRPr lang="en-US"/>
        </a:p>
      </dgm:t>
    </dgm:pt>
    <dgm:pt modelId="{3ECB2B36-9170-47D5-9651-5A8F117FD9C4}" type="parTrans" cxnId="{E026B089-62C3-4E28-9526-96CCB5916800}">
      <dgm:prSet/>
      <dgm:spPr/>
      <dgm:t>
        <a:bodyPr/>
        <a:lstStyle/>
        <a:p>
          <a:endParaRPr lang="en-US"/>
        </a:p>
      </dgm:t>
    </dgm:pt>
    <dgm:pt modelId="{B28B2864-89BF-4E3B-9ADD-98E438C297F4}" type="sibTrans" cxnId="{E026B089-62C3-4E28-9526-96CCB5916800}">
      <dgm:prSet/>
      <dgm:spPr/>
      <dgm:t>
        <a:bodyPr/>
        <a:lstStyle/>
        <a:p>
          <a:endParaRPr lang="en-US"/>
        </a:p>
      </dgm:t>
    </dgm:pt>
    <dgm:pt modelId="{6072C1FE-3AA6-4B82-9B7C-AEFCDB6A95C1}">
      <dgm:prSet/>
      <dgm:spPr/>
      <dgm:t>
        <a:bodyPr/>
        <a:lstStyle/>
        <a:p>
          <a:pPr rtl="0"/>
          <a:r>
            <a:rPr lang="fr-FR" i="1" dirty="0"/>
            <a:t>Analysez vos interactions avec les autres et réfléchissez à ce que vous pouvez apprendre des interactions sociales.</a:t>
          </a:r>
          <a:endParaRPr lang="en-US" dirty="0"/>
        </a:p>
      </dgm:t>
    </dgm:pt>
    <dgm:pt modelId="{BBA6C315-B045-4394-8546-FFE191F278E6}" type="parTrans" cxnId="{56EA2D43-3748-4D8E-B00E-C9600936CF16}">
      <dgm:prSet/>
      <dgm:spPr/>
      <dgm:t>
        <a:bodyPr/>
        <a:lstStyle/>
        <a:p>
          <a:endParaRPr lang="en-US"/>
        </a:p>
      </dgm:t>
    </dgm:pt>
    <dgm:pt modelId="{15D54A5D-A1E5-4D24-96B9-97A4EC797384}" type="sibTrans" cxnId="{56EA2D43-3748-4D8E-B00E-C9600936CF16}">
      <dgm:prSet/>
      <dgm:spPr/>
      <dgm:t>
        <a:bodyPr/>
        <a:lstStyle/>
        <a:p>
          <a:endParaRPr lang="en-US"/>
        </a:p>
      </dgm:t>
    </dgm:pt>
    <dgm:pt modelId="{B817E19F-A8F6-43D1-A7A7-3333FB7BC28B}">
      <dgm:prSet/>
      <dgm:spPr/>
      <dgm:t>
        <a:bodyPr/>
        <a:lstStyle/>
        <a:p>
          <a:pPr rtl="0"/>
          <a:r>
            <a:rPr lang="fr-FR" i="1"/>
            <a:t>Pensez à certaines de vos expériences passées que vous considérez comme un échec. Évaluez-les et pensez à ce que vous feriez différemment maintenant.</a:t>
          </a:r>
          <a:endParaRPr lang="en-US"/>
        </a:p>
      </dgm:t>
    </dgm:pt>
    <dgm:pt modelId="{82077816-342C-4471-A872-DC1E38D46582}" type="parTrans" cxnId="{08197D90-AEB1-4838-90DD-3CA5D4362EF7}">
      <dgm:prSet/>
      <dgm:spPr/>
      <dgm:t>
        <a:bodyPr/>
        <a:lstStyle/>
        <a:p>
          <a:endParaRPr lang="en-US"/>
        </a:p>
      </dgm:t>
    </dgm:pt>
    <dgm:pt modelId="{334BE405-2227-439A-98E4-5C20C1D56938}" type="sibTrans" cxnId="{08197D90-AEB1-4838-90DD-3CA5D4362EF7}">
      <dgm:prSet/>
      <dgm:spPr/>
      <dgm:t>
        <a:bodyPr/>
        <a:lstStyle/>
        <a:p>
          <a:endParaRPr lang="en-US"/>
        </a:p>
      </dgm:t>
    </dgm:pt>
    <dgm:pt modelId="{63785051-77FB-44AD-B622-1D9DA7E3B5B5}" type="pres">
      <dgm:prSet presAssocID="{650A0C4F-D9F0-4D40-968D-34E8FA6BE47E}" presName="linear" presStyleCnt="0">
        <dgm:presLayoutVars>
          <dgm:animLvl val="lvl"/>
          <dgm:resizeHandles val="exact"/>
        </dgm:presLayoutVars>
      </dgm:prSet>
      <dgm:spPr/>
      <dgm:t>
        <a:bodyPr/>
        <a:lstStyle/>
        <a:p>
          <a:endParaRPr lang="fr-FR"/>
        </a:p>
      </dgm:t>
    </dgm:pt>
    <dgm:pt modelId="{8354A441-FCF2-49DC-99B0-B1B871C38894}" type="pres">
      <dgm:prSet presAssocID="{83E14CFE-762B-4CDE-843B-B92CE8D148B5}" presName="parentText" presStyleLbl="node1" presStyleIdx="0" presStyleCnt="2">
        <dgm:presLayoutVars>
          <dgm:chMax val="0"/>
          <dgm:bulletEnabled val="1"/>
        </dgm:presLayoutVars>
      </dgm:prSet>
      <dgm:spPr/>
      <dgm:t>
        <a:bodyPr/>
        <a:lstStyle/>
        <a:p>
          <a:endParaRPr lang="fr-FR"/>
        </a:p>
      </dgm:t>
    </dgm:pt>
    <dgm:pt modelId="{43CEEE99-6E10-41CD-83EB-22C286137DDC}" type="pres">
      <dgm:prSet presAssocID="{83E14CFE-762B-4CDE-843B-B92CE8D148B5}" presName="childText" presStyleLbl="revTx" presStyleIdx="0" presStyleCnt="2">
        <dgm:presLayoutVars>
          <dgm:bulletEnabled val="1"/>
        </dgm:presLayoutVars>
      </dgm:prSet>
      <dgm:spPr/>
      <dgm:t>
        <a:bodyPr/>
        <a:lstStyle/>
        <a:p>
          <a:endParaRPr lang="fr-FR"/>
        </a:p>
      </dgm:t>
    </dgm:pt>
    <dgm:pt modelId="{4AAE625A-C60A-41E9-A4C6-F26B1E9A28DC}" type="pres">
      <dgm:prSet presAssocID="{7790675A-4F1C-4185-ADDD-DB96C75E90B7}" presName="parentText" presStyleLbl="node1" presStyleIdx="1" presStyleCnt="2">
        <dgm:presLayoutVars>
          <dgm:chMax val="0"/>
          <dgm:bulletEnabled val="1"/>
        </dgm:presLayoutVars>
      </dgm:prSet>
      <dgm:spPr/>
      <dgm:t>
        <a:bodyPr/>
        <a:lstStyle/>
        <a:p>
          <a:endParaRPr lang="fr-FR"/>
        </a:p>
      </dgm:t>
    </dgm:pt>
    <dgm:pt modelId="{63CC9CAD-D3A8-49E3-AC1D-B347BF64D2CA}" type="pres">
      <dgm:prSet presAssocID="{7790675A-4F1C-4185-ADDD-DB96C75E90B7}" presName="childText" presStyleLbl="revTx" presStyleIdx="1" presStyleCnt="2">
        <dgm:presLayoutVars>
          <dgm:bulletEnabled val="1"/>
        </dgm:presLayoutVars>
      </dgm:prSet>
      <dgm:spPr/>
      <dgm:t>
        <a:bodyPr/>
        <a:lstStyle/>
        <a:p>
          <a:endParaRPr lang="fr-FR"/>
        </a:p>
      </dgm:t>
    </dgm:pt>
  </dgm:ptLst>
  <dgm:cxnLst>
    <dgm:cxn modelId="{82131393-4EF4-47BF-98EA-3AC0F8B5970F}" type="presOf" srcId="{7790675A-4F1C-4185-ADDD-DB96C75E90B7}" destId="{4AAE625A-C60A-41E9-A4C6-F26B1E9A28DC}" srcOrd="0" destOrd="0" presId="urn:microsoft.com/office/officeart/2005/8/layout/vList2"/>
    <dgm:cxn modelId="{F5C9F642-7CBD-4FE8-B260-241EB439A64F}" type="presOf" srcId="{403B2D34-A87F-4526-B234-58C8793DB926}" destId="{43CEEE99-6E10-41CD-83EB-22C286137DDC}" srcOrd="0" destOrd="1" presId="urn:microsoft.com/office/officeart/2005/8/layout/vList2"/>
    <dgm:cxn modelId="{56EA2D43-3748-4D8E-B00E-C9600936CF16}" srcId="{7790675A-4F1C-4185-ADDD-DB96C75E90B7}" destId="{6072C1FE-3AA6-4B82-9B7C-AEFCDB6A95C1}" srcOrd="0" destOrd="0" parTransId="{BBA6C315-B045-4394-8546-FFE191F278E6}" sibTransId="{15D54A5D-A1E5-4D24-96B9-97A4EC797384}"/>
    <dgm:cxn modelId="{936C034B-8525-4C1D-9163-DF02CC291190}" type="presOf" srcId="{83E14CFE-762B-4CDE-843B-B92CE8D148B5}" destId="{8354A441-FCF2-49DC-99B0-B1B871C38894}" srcOrd="0" destOrd="0" presId="urn:microsoft.com/office/officeart/2005/8/layout/vList2"/>
    <dgm:cxn modelId="{47A549C5-704B-47EF-8D9C-CF705CC70803}" type="presOf" srcId="{BB96DEF9-EAB8-4854-8688-583F172CDFAC}" destId="{43CEEE99-6E10-41CD-83EB-22C286137DDC}" srcOrd="0" destOrd="3" presId="urn:microsoft.com/office/officeart/2005/8/layout/vList2"/>
    <dgm:cxn modelId="{A3C63DDC-3B65-4E3B-BB53-6BE228100CD3}" type="presOf" srcId="{F0D19814-BBDF-4E63-B18C-15975C126A08}" destId="{43CEEE99-6E10-41CD-83EB-22C286137DDC}" srcOrd="0" destOrd="4" presId="urn:microsoft.com/office/officeart/2005/8/layout/vList2"/>
    <dgm:cxn modelId="{08197D90-AEB1-4838-90DD-3CA5D4362EF7}" srcId="{7790675A-4F1C-4185-ADDD-DB96C75E90B7}" destId="{B817E19F-A8F6-43D1-A7A7-3333FB7BC28B}" srcOrd="1" destOrd="0" parTransId="{82077816-342C-4471-A872-DC1E38D46582}" sibTransId="{334BE405-2227-439A-98E4-5C20C1D56938}"/>
    <dgm:cxn modelId="{4F97D8B2-513A-45DB-8178-A22790DC0B50}" srcId="{650A0C4F-D9F0-4D40-968D-34E8FA6BE47E}" destId="{83E14CFE-762B-4CDE-843B-B92CE8D148B5}" srcOrd="0" destOrd="0" parTransId="{ACE31BA9-57B1-48B4-B81F-209EC9BDC8E6}" sibTransId="{2042A1F2-6CE1-4461-94CF-BA434C6EC5D2}"/>
    <dgm:cxn modelId="{7FAFEDD2-394F-43A9-893B-36377D6487A8}" type="presOf" srcId="{8D0830C5-D5EC-42C8-AF5E-5E3E31F84FDB}" destId="{43CEEE99-6E10-41CD-83EB-22C286137DDC}" srcOrd="0" destOrd="2" presId="urn:microsoft.com/office/officeart/2005/8/layout/vList2"/>
    <dgm:cxn modelId="{F8B6C2CE-8FB9-4EC7-A3CF-FEB9B7473976}" srcId="{83E14CFE-762B-4CDE-843B-B92CE8D148B5}" destId="{BB96DEF9-EAB8-4854-8688-583F172CDFAC}" srcOrd="3" destOrd="0" parTransId="{F8D31713-0D0B-4D73-891E-AA45A42D78CE}" sibTransId="{42AB37D9-DC0F-4410-B491-B94416D5BA1D}"/>
    <dgm:cxn modelId="{E1E7BFFC-183F-45DD-8E3A-BA34B39652A5}" srcId="{83E14CFE-762B-4CDE-843B-B92CE8D148B5}" destId="{8EF20D91-3D95-4144-A491-C6A0A33FA371}" srcOrd="0" destOrd="0" parTransId="{DCB4292B-79A4-4021-B88F-7A8A687F79EE}" sibTransId="{51287DD5-419F-47B0-B452-8A2321BE7D2E}"/>
    <dgm:cxn modelId="{D7383729-9635-47BD-8447-AEDA2093836D}" type="presOf" srcId="{8EF20D91-3D95-4144-A491-C6A0A33FA371}" destId="{43CEEE99-6E10-41CD-83EB-22C286137DDC}" srcOrd="0" destOrd="0" presId="urn:microsoft.com/office/officeart/2005/8/layout/vList2"/>
    <dgm:cxn modelId="{FD5B6930-B3A6-4D79-BE15-7D60DF81769C}" type="presOf" srcId="{650A0C4F-D9F0-4D40-968D-34E8FA6BE47E}" destId="{63785051-77FB-44AD-B622-1D9DA7E3B5B5}" srcOrd="0" destOrd="0" presId="urn:microsoft.com/office/officeart/2005/8/layout/vList2"/>
    <dgm:cxn modelId="{73FF00B9-1753-4E5A-A32A-41C590F4C5D4}" type="presOf" srcId="{B817E19F-A8F6-43D1-A7A7-3333FB7BC28B}" destId="{63CC9CAD-D3A8-49E3-AC1D-B347BF64D2CA}" srcOrd="0" destOrd="1" presId="urn:microsoft.com/office/officeart/2005/8/layout/vList2"/>
    <dgm:cxn modelId="{BEAE1B5E-E465-4F0D-8C55-58C4046C2972}" srcId="{83E14CFE-762B-4CDE-843B-B92CE8D148B5}" destId="{8D0830C5-D5EC-42C8-AF5E-5E3E31F84FDB}" srcOrd="2" destOrd="0" parTransId="{58A8703A-3F0C-4031-92BA-F2D3A34E613C}" sibTransId="{E26A9B56-80AB-42F9-A8D0-82CDAA45CA6B}"/>
    <dgm:cxn modelId="{ADB43574-E3D3-4A43-A9E4-F6E94EDCEF6F}" srcId="{83E14CFE-762B-4CDE-843B-B92CE8D148B5}" destId="{403B2D34-A87F-4526-B234-58C8793DB926}" srcOrd="1" destOrd="0" parTransId="{4E017C12-7DA1-481D-A41C-D573D2D4F0D6}" sibTransId="{A3656691-8E1F-4EEF-A988-3420C367BBEB}"/>
    <dgm:cxn modelId="{AC2BA81A-6EB3-409C-9673-AC63464B5CA6}" srcId="{83E14CFE-762B-4CDE-843B-B92CE8D148B5}" destId="{F0D19814-BBDF-4E63-B18C-15975C126A08}" srcOrd="4" destOrd="0" parTransId="{97497C67-8317-4990-BE4F-EB86D71181A6}" sibTransId="{C2280BD5-001B-4A13-BC5D-923B0097CD1A}"/>
    <dgm:cxn modelId="{E026B089-62C3-4E28-9526-96CCB5916800}" srcId="{650A0C4F-D9F0-4D40-968D-34E8FA6BE47E}" destId="{7790675A-4F1C-4185-ADDD-DB96C75E90B7}" srcOrd="1" destOrd="0" parTransId="{3ECB2B36-9170-47D5-9651-5A8F117FD9C4}" sibTransId="{B28B2864-89BF-4E3B-9ADD-98E438C297F4}"/>
    <dgm:cxn modelId="{AA32FFF9-1391-48DF-85CC-A02CD9997291}" type="presOf" srcId="{6072C1FE-3AA6-4B82-9B7C-AEFCDB6A95C1}" destId="{63CC9CAD-D3A8-49E3-AC1D-B347BF64D2CA}" srcOrd="0" destOrd="0" presId="urn:microsoft.com/office/officeart/2005/8/layout/vList2"/>
    <dgm:cxn modelId="{22E6CFDC-5010-48C5-B0D4-E8F8064B7EDF}" type="presParOf" srcId="{63785051-77FB-44AD-B622-1D9DA7E3B5B5}" destId="{8354A441-FCF2-49DC-99B0-B1B871C38894}" srcOrd="0" destOrd="0" presId="urn:microsoft.com/office/officeart/2005/8/layout/vList2"/>
    <dgm:cxn modelId="{77F52F15-F877-4521-911E-2DD0C2BD86FE}" type="presParOf" srcId="{63785051-77FB-44AD-B622-1D9DA7E3B5B5}" destId="{43CEEE99-6E10-41CD-83EB-22C286137DDC}" srcOrd="1" destOrd="0" presId="urn:microsoft.com/office/officeart/2005/8/layout/vList2"/>
    <dgm:cxn modelId="{F5BFFD80-47C0-44A4-AE06-3FC987C209CB}" type="presParOf" srcId="{63785051-77FB-44AD-B622-1D9DA7E3B5B5}" destId="{4AAE625A-C60A-41E9-A4C6-F26B1E9A28DC}" srcOrd="2" destOrd="0" presId="urn:microsoft.com/office/officeart/2005/8/layout/vList2"/>
    <dgm:cxn modelId="{E88D3656-1C56-4417-89CA-448D3F7D1DC6}" type="presParOf" srcId="{63785051-77FB-44AD-B622-1D9DA7E3B5B5}" destId="{63CC9CAD-D3A8-49E3-AC1D-B347BF64D2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EA2AA7-E8F4-4F5D-A047-151EAE46CC64}"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01179EFA-73AA-41EE-B2EC-391173DE445C}">
      <dgm:prSet custT="1"/>
      <dgm:spPr/>
      <dgm:t>
        <a:bodyPr/>
        <a:lstStyle/>
        <a:p>
          <a:pPr rtl="0"/>
          <a:r>
            <a:rPr lang="fr-FR" sz="1000" b="1" dirty="0"/>
            <a:t>À la fin de chaque </a:t>
          </a:r>
          <a:r>
            <a:rPr lang="fr-FR" sz="1000" i="1" dirty="0"/>
            <a:t>Start-up </a:t>
          </a:r>
          <a:r>
            <a:rPr lang="fr-FR" sz="1000" i="1" dirty="0" err="1"/>
            <a:t>Lab</a:t>
          </a:r>
          <a:r>
            <a:rPr lang="fr-FR" sz="1000" b="1" dirty="0"/>
            <a:t>, chaque participant doit être aidé à décrire ce qu'il a appris de l’expérience CORAL, </a:t>
          </a:r>
          <a:r>
            <a:rPr lang="fr-FR" sz="1000" i="1" dirty="0"/>
            <a:t>en complétant le formulaire (annexe 1) d'identification des compétences acquises et réutilisables avec l'aide du Coach qui a dirigé le laboratoire.</a:t>
          </a:r>
          <a:endParaRPr lang="en-US" sz="1000" dirty="0"/>
        </a:p>
      </dgm:t>
    </dgm:pt>
    <dgm:pt modelId="{A7F7640F-BCF6-4AAC-BC0D-2D6275CE07D5}" type="parTrans" cxnId="{9662FC9B-0A25-4A25-B2B2-F1F62CAA8555}">
      <dgm:prSet/>
      <dgm:spPr/>
      <dgm:t>
        <a:bodyPr/>
        <a:lstStyle/>
        <a:p>
          <a:endParaRPr lang="en-US"/>
        </a:p>
      </dgm:t>
    </dgm:pt>
    <dgm:pt modelId="{B4FC1613-7E96-4ECB-B906-BEEF9208914F}" type="sibTrans" cxnId="{9662FC9B-0A25-4A25-B2B2-F1F62CAA8555}">
      <dgm:prSet/>
      <dgm:spPr/>
      <dgm:t>
        <a:bodyPr/>
        <a:lstStyle/>
        <a:p>
          <a:endParaRPr lang="en-US"/>
        </a:p>
      </dgm:t>
    </dgm:pt>
    <dgm:pt modelId="{5460F8B7-31EF-4A9E-A652-F118690A6A08}">
      <dgm:prSet custT="1"/>
      <dgm:spPr/>
      <dgm:t>
        <a:bodyPr/>
        <a:lstStyle/>
        <a:p>
          <a:pPr rtl="0"/>
          <a:r>
            <a:rPr lang="fr-FR" sz="1000" i="1" dirty="0"/>
            <a:t>Cette formalité est importante car, dans cette phase, l'utilisateur sera sollicité pour donner un sens spécifique à l'apprentissage acquis. La narration sera fondamentale pour la création de sens, aidant l'utilisateur à donner un sens aux événements et à sa propre vie.</a:t>
          </a:r>
          <a:endParaRPr lang="en-US" sz="1000" dirty="0"/>
        </a:p>
      </dgm:t>
    </dgm:pt>
    <dgm:pt modelId="{B105C29D-2D38-4F95-9260-31A1B19C4238}" type="parTrans" cxnId="{C9FABDDE-510A-4D76-954F-41DF44C54764}">
      <dgm:prSet/>
      <dgm:spPr/>
      <dgm:t>
        <a:bodyPr/>
        <a:lstStyle/>
        <a:p>
          <a:endParaRPr lang="en-US"/>
        </a:p>
      </dgm:t>
    </dgm:pt>
    <dgm:pt modelId="{CE785FB6-C305-41CE-9EC7-99219D1FF5C7}" type="sibTrans" cxnId="{C9FABDDE-510A-4D76-954F-41DF44C54764}">
      <dgm:prSet/>
      <dgm:spPr/>
      <dgm:t>
        <a:bodyPr/>
        <a:lstStyle/>
        <a:p>
          <a:endParaRPr lang="en-US"/>
        </a:p>
      </dgm:t>
    </dgm:pt>
    <dgm:pt modelId="{D36BC07D-BE18-465D-84EE-DDBD036FCF23}">
      <dgm:prSet/>
      <dgm:spPr/>
      <dgm:t>
        <a:bodyPr/>
        <a:lstStyle/>
        <a:p>
          <a:pPr rtl="0"/>
          <a:r>
            <a:rPr lang="fr-FR" i="1" dirty="0"/>
            <a:t>Être capable de décrire l'apprentissage, facilite</a:t>
          </a:r>
          <a:endParaRPr lang="en-US" dirty="0"/>
        </a:p>
      </dgm:t>
    </dgm:pt>
    <dgm:pt modelId="{8065E5C5-BFA4-4685-943E-5E9827BBAB83}" type="parTrans" cxnId="{9FB7B3F1-2711-408A-B278-E2646873F999}">
      <dgm:prSet/>
      <dgm:spPr/>
      <dgm:t>
        <a:bodyPr/>
        <a:lstStyle/>
        <a:p>
          <a:endParaRPr lang="en-US"/>
        </a:p>
      </dgm:t>
    </dgm:pt>
    <dgm:pt modelId="{012F294E-066E-4105-B62C-A71A0E459501}" type="sibTrans" cxnId="{9FB7B3F1-2711-408A-B278-E2646873F999}">
      <dgm:prSet/>
      <dgm:spPr/>
      <dgm:t>
        <a:bodyPr/>
        <a:lstStyle/>
        <a:p>
          <a:endParaRPr lang="en-US"/>
        </a:p>
      </dgm:t>
    </dgm:pt>
    <dgm:pt modelId="{3CC1B52C-C511-4ABC-A73C-C90BD1B07C33}">
      <dgm:prSet/>
      <dgm:spPr/>
      <dgm:t>
        <a:bodyPr/>
        <a:lstStyle/>
        <a:p>
          <a:pPr rtl="0"/>
          <a:r>
            <a:rPr lang="fr-FR" i="1"/>
            <a:t>- La prise de conscience de la création et un partage d'expérience</a:t>
          </a:r>
          <a:endParaRPr lang="en-US"/>
        </a:p>
      </dgm:t>
    </dgm:pt>
    <dgm:pt modelId="{DC59C2EA-C908-4095-83FC-072A568302F7}" type="parTrans" cxnId="{F576F2E1-F50F-4399-A690-7C8E62279C77}">
      <dgm:prSet/>
      <dgm:spPr/>
      <dgm:t>
        <a:bodyPr/>
        <a:lstStyle/>
        <a:p>
          <a:endParaRPr lang="en-US"/>
        </a:p>
      </dgm:t>
    </dgm:pt>
    <dgm:pt modelId="{8BDBD9B4-638A-4D2F-8513-86738390CF4B}" type="sibTrans" cxnId="{F576F2E1-F50F-4399-A690-7C8E62279C77}">
      <dgm:prSet/>
      <dgm:spPr/>
      <dgm:t>
        <a:bodyPr/>
        <a:lstStyle/>
        <a:p>
          <a:endParaRPr lang="en-US"/>
        </a:p>
      </dgm:t>
    </dgm:pt>
    <dgm:pt modelId="{AF925467-474F-4EE5-927D-A87E5CFECF58}">
      <dgm:prSet/>
      <dgm:spPr/>
      <dgm:t>
        <a:bodyPr/>
        <a:lstStyle/>
        <a:p>
          <a:pPr rtl="0"/>
          <a:r>
            <a:rPr lang="fr-FR" i="1"/>
            <a:t>- L'auto-évaluation des compétences transversales que l'utilisateur possède, en prêtant attention à leur identification</a:t>
          </a:r>
          <a:endParaRPr lang="en-US"/>
        </a:p>
      </dgm:t>
    </dgm:pt>
    <dgm:pt modelId="{F647920A-797E-4295-A601-106EC6A9C69E}" type="parTrans" cxnId="{6655B6DE-22D3-4CFD-B592-7A362D90CBF0}">
      <dgm:prSet/>
      <dgm:spPr/>
      <dgm:t>
        <a:bodyPr/>
        <a:lstStyle/>
        <a:p>
          <a:endParaRPr lang="en-US"/>
        </a:p>
      </dgm:t>
    </dgm:pt>
    <dgm:pt modelId="{90E7A8EF-E232-4B52-848D-74251869C30E}" type="sibTrans" cxnId="{6655B6DE-22D3-4CFD-B592-7A362D90CBF0}">
      <dgm:prSet/>
      <dgm:spPr/>
      <dgm:t>
        <a:bodyPr/>
        <a:lstStyle/>
        <a:p>
          <a:endParaRPr lang="en-US"/>
        </a:p>
      </dgm:t>
    </dgm:pt>
    <dgm:pt modelId="{0CD68522-C5A2-4958-A91F-06B049602DAB}">
      <dgm:prSet/>
      <dgm:spPr/>
      <dgm:t>
        <a:bodyPr/>
        <a:lstStyle/>
        <a:p>
          <a:pPr rtl="0"/>
          <a:r>
            <a:rPr lang="fr-FR" i="1"/>
            <a:t>- La prise de conscience de la manière d'évaluer les résultats d'apprentissage atteints.</a:t>
          </a:r>
          <a:r>
            <a:rPr lang="fr-FR"/>
            <a:t> </a:t>
          </a:r>
          <a:endParaRPr lang="en-US"/>
        </a:p>
      </dgm:t>
    </dgm:pt>
    <dgm:pt modelId="{DD96B9BF-C292-43F9-9515-721062FC7564}" type="parTrans" cxnId="{45A138D9-2A90-4130-BD27-4F8176B0379A}">
      <dgm:prSet/>
      <dgm:spPr/>
      <dgm:t>
        <a:bodyPr/>
        <a:lstStyle/>
        <a:p>
          <a:endParaRPr lang="en-US"/>
        </a:p>
      </dgm:t>
    </dgm:pt>
    <dgm:pt modelId="{4E71EF11-751B-4E0E-8F6B-8366A477CBDA}" type="sibTrans" cxnId="{45A138D9-2A90-4130-BD27-4F8176B0379A}">
      <dgm:prSet/>
      <dgm:spPr/>
      <dgm:t>
        <a:bodyPr/>
        <a:lstStyle/>
        <a:p>
          <a:endParaRPr lang="en-US"/>
        </a:p>
      </dgm:t>
    </dgm:pt>
    <dgm:pt modelId="{6E021649-3DB5-4F31-B52F-BB8E40BC88A8}">
      <dgm:prSet/>
      <dgm:spPr/>
      <dgm:t>
        <a:bodyPr/>
        <a:lstStyle/>
        <a:p>
          <a:pPr rtl="0"/>
          <a:r>
            <a:rPr lang="fr-FR" i="1"/>
            <a:t>A titre d'exemple, vous trouverez un formulaire rempli à l'annexe 1.</a:t>
          </a:r>
          <a:endParaRPr lang="en-US"/>
        </a:p>
      </dgm:t>
    </dgm:pt>
    <dgm:pt modelId="{1025F7D8-63BC-4ED5-B221-0DAEAB26F27F}" type="parTrans" cxnId="{209D728A-02D7-4856-995B-31C59B1AA137}">
      <dgm:prSet/>
      <dgm:spPr/>
      <dgm:t>
        <a:bodyPr/>
        <a:lstStyle/>
        <a:p>
          <a:endParaRPr lang="en-US"/>
        </a:p>
      </dgm:t>
    </dgm:pt>
    <dgm:pt modelId="{AF79E4FD-6FC7-4529-92E8-8549F7469417}" type="sibTrans" cxnId="{209D728A-02D7-4856-995B-31C59B1AA137}">
      <dgm:prSet/>
      <dgm:spPr/>
      <dgm:t>
        <a:bodyPr/>
        <a:lstStyle/>
        <a:p>
          <a:endParaRPr lang="en-US"/>
        </a:p>
      </dgm:t>
    </dgm:pt>
    <dgm:pt modelId="{9043B917-AE0C-40A5-A183-29493697671C}" type="pres">
      <dgm:prSet presAssocID="{38EA2AA7-E8F4-4F5D-A047-151EAE46CC64}" presName="CompostProcess" presStyleCnt="0">
        <dgm:presLayoutVars>
          <dgm:dir/>
          <dgm:resizeHandles val="exact"/>
        </dgm:presLayoutVars>
      </dgm:prSet>
      <dgm:spPr/>
      <dgm:t>
        <a:bodyPr/>
        <a:lstStyle/>
        <a:p>
          <a:endParaRPr lang="fr-FR"/>
        </a:p>
      </dgm:t>
    </dgm:pt>
    <dgm:pt modelId="{8530BA99-EAF5-470A-BB8B-62675BDD62ED}" type="pres">
      <dgm:prSet presAssocID="{38EA2AA7-E8F4-4F5D-A047-151EAE46CC64}" presName="arrow" presStyleLbl="bgShp" presStyleIdx="0" presStyleCnt="1"/>
      <dgm:spPr/>
    </dgm:pt>
    <dgm:pt modelId="{6473CE40-F2A7-471B-8E0B-76DD79812A80}" type="pres">
      <dgm:prSet presAssocID="{38EA2AA7-E8F4-4F5D-A047-151EAE46CC64}" presName="linearProcess" presStyleCnt="0"/>
      <dgm:spPr/>
    </dgm:pt>
    <dgm:pt modelId="{AF994210-F345-4783-984E-550CBB02A0C0}" type="pres">
      <dgm:prSet presAssocID="{01179EFA-73AA-41EE-B2EC-391173DE445C}" presName="textNode" presStyleLbl="node1" presStyleIdx="0" presStyleCnt="7">
        <dgm:presLayoutVars>
          <dgm:bulletEnabled val="1"/>
        </dgm:presLayoutVars>
      </dgm:prSet>
      <dgm:spPr/>
      <dgm:t>
        <a:bodyPr/>
        <a:lstStyle/>
        <a:p>
          <a:endParaRPr lang="fr-FR"/>
        </a:p>
      </dgm:t>
    </dgm:pt>
    <dgm:pt modelId="{F391EF14-96A0-4AD4-8B99-38EFBD8C1D62}" type="pres">
      <dgm:prSet presAssocID="{B4FC1613-7E96-4ECB-B906-BEEF9208914F}" presName="sibTrans" presStyleCnt="0"/>
      <dgm:spPr/>
    </dgm:pt>
    <dgm:pt modelId="{7B11DB0A-162C-40EE-BD53-52A0D3C81FBF}" type="pres">
      <dgm:prSet presAssocID="{5460F8B7-31EF-4A9E-A652-F118690A6A08}" presName="textNode" presStyleLbl="node1" presStyleIdx="1" presStyleCnt="7">
        <dgm:presLayoutVars>
          <dgm:bulletEnabled val="1"/>
        </dgm:presLayoutVars>
      </dgm:prSet>
      <dgm:spPr/>
      <dgm:t>
        <a:bodyPr/>
        <a:lstStyle/>
        <a:p>
          <a:endParaRPr lang="fr-FR"/>
        </a:p>
      </dgm:t>
    </dgm:pt>
    <dgm:pt modelId="{090E7B79-D4E4-4381-B59D-59CB5452F832}" type="pres">
      <dgm:prSet presAssocID="{CE785FB6-C305-41CE-9EC7-99219D1FF5C7}" presName="sibTrans" presStyleCnt="0"/>
      <dgm:spPr/>
    </dgm:pt>
    <dgm:pt modelId="{EC317DC1-A4FA-46C7-9693-82BB380EE0FC}" type="pres">
      <dgm:prSet presAssocID="{D36BC07D-BE18-465D-84EE-DDBD036FCF23}" presName="textNode" presStyleLbl="node1" presStyleIdx="2" presStyleCnt="7">
        <dgm:presLayoutVars>
          <dgm:bulletEnabled val="1"/>
        </dgm:presLayoutVars>
      </dgm:prSet>
      <dgm:spPr/>
      <dgm:t>
        <a:bodyPr/>
        <a:lstStyle/>
        <a:p>
          <a:endParaRPr lang="fr-FR"/>
        </a:p>
      </dgm:t>
    </dgm:pt>
    <dgm:pt modelId="{D8E7E408-47EB-4AA7-8139-54AD68FEC242}" type="pres">
      <dgm:prSet presAssocID="{012F294E-066E-4105-B62C-A71A0E459501}" presName="sibTrans" presStyleCnt="0"/>
      <dgm:spPr/>
    </dgm:pt>
    <dgm:pt modelId="{F7940B74-D05E-4914-8212-5C442E89686B}" type="pres">
      <dgm:prSet presAssocID="{3CC1B52C-C511-4ABC-A73C-C90BD1B07C33}" presName="textNode" presStyleLbl="node1" presStyleIdx="3" presStyleCnt="7">
        <dgm:presLayoutVars>
          <dgm:bulletEnabled val="1"/>
        </dgm:presLayoutVars>
      </dgm:prSet>
      <dgm:spPr/>
      <dgm:t>
        <a:bodyPr/>
        <a:lstStyle/>
        <a:p>
          <a:endParaRPr lang="fr-FR"/>
        </a:p>
      </dgm:t>
    </dgm:pt>
    <dgm:pt modelId="{7ABE6606-61DB-4704-BD97-E5E77D0BE1B9}" type="pres">
      <dgm:prSet presAssocID="{8BDBD9B4-638A-4D2F-8513-86738390CF4B}" presName="sibTrans" presStyleCnt="0"/>
      <dgm:spPr/>
    </dgm:pt>
    <dgm:pt modelId="{25AD837A-3A91-4C19-AACC-44A791EB4A64}" type="pres">
      <dgm:prSet presAssocID="{AF925467-474F-4EE5-927D-A87E5CFECF58}" presName="textNode" presStyleLbl="node1" presStyleIdx="4" presStyleCnt="7">
        <dgm:presLayoutVars>
          <dgm:bulletEnabled val="1"/>
        </dgm:presLayoutVars>
      </dgm:prSet>
      <dgm:spPr/>
      <dgm:t>
        <a:bodyPr/>
        <a:lstStyle/>
        <a:p>
          <a:endParaRPr lang="fr-FR"/>
        </a:p>
      </dgm:t>
    </dgm:pt>
    <dgm:pt modelId="{39147BAD-ADC0-4393-A508-03B2034B5EBF}" type="pres">
      <dgm:prSet presAssocID="{90E7A8EF-E232-4B52-848D-74251869C30E}" presName="sibTrans" presStyleCnt="0"/>
      <dgm:spPr/>
    </dgm:pt>
    <dgm:pt modelId="{AF17D09F-6A95-4CC9-9C64-1FC0FD3F2245}" type="pres">
      <dgm:prSet presAssocID="{0CD68522-C5A2-4958-A91F-06B049602DAB}" presName="textNode" presStyleLbl="node1" presStyleIdx="5" presStyleCnt="7">
        <dgm:presLayoutVars>
          <dgm:bulletEnabled val="1"/>
        </dgm:presLayoutVars>
      </dgm:prSet>
      <dgm:spPr/>
      <dgm:t>
        <a:bodyPr/>
        <a:lstStyle/>
        <a:p>
          <a:endParaRPr lang="fr-FR"/>
        </a:p>
      </dgm:t>
    </dgm:pt>
    <dgm:pt modelId="{96CA3C45-0B00-4594-93C7-05BCBE333789}" type="pres">
      <dgm:prSet presAssocID="{4E71EF11-751B-4E0E-8F6B-8366A477CBDA}" presName="sibTrans" presStyleCnt="0"/>
      <dgm:spPr/>
    </dgm:pt>
    <dgm:pt modelId="{C0A04290-D3F7-4453-955A-74B2BC55D219}" type="pres">
      <dgm:prSet presAssocID="{6E021649-3DB5-4F31-B52F-BB8E40BC88A8}" presName="textNode" presStyleLbl="node1" presStyleIdx="6" presStyleCnt="7">
        <dgm:presLayoutVars>
          <dgm:bulletEnabled val="1"/>
        </dgm:presLayoutVars>
      </dgm:prSet>
      <dgm:spPr/>
      <dgm:t>
        <a:bodyPr/>
        <a:lstStyle/>
        <a:p>
          <a:endParaRPr lang="fr-FR"/>
        </a:p>
      </dgm:t>
    </dgm:pt>
  </dgm:ptLst>
  <dgm:cxnLst>
    <dgm:cxn modelId="{9662FC9B-0A25-4A25-B2B2-F1F62CAA8555}" srcId="{38EA2AA7-E8F4-4F5D-A047-151EAE46CC64}" destId="{01179EFA-73AA-41EE-B2EC-391173DE445C}" srcOrd="0" destOrd="0" parTransId="{A7F7640F-BCF6-4AAC-BC0D-2D6275CE07D5}" sibTransId="{B4FC1613-7E96-4ECB-B906-BEEF9208914F}"/>
    <dgm:cxn modelId="{23CE20AB-1B2B-4A72-A87A-A671F565A718}" type="presOf" srcId="{3CC1B52C-C511-4ABC-A73C-C90BD1B07C33}" destId="{F7940B74-D05E-4914-8212-5C442E89686B}" srcOrd="0" destOrd="0" presId="urn:microsoft.com/office/officeart/2005/8/layout/hProcess9"/>
    <dgm:cxn modelId="{C9FABDDE-510A-4D76-954F-41DF44C54764}" srcId="{38EA2AA7-E8F4-4F5D-A047-151EAE46CC64}" destId="{5460F8B7-31EF-4A9E-A652-F118690A6A08}" srcOrd="1" destOrd="0" parTransId="{B105C29D-2D38-4F95-9260-31A1B19C4238}" sibTransId="{CE785FB6-C305-41CE-9EC7-99219D1FF5C7}"/>
    <dgm:cxn modelId="{F576F2E1-F50F-4399-A690-7C8E62279C77}" srcId="{38EA2AA7-E8F4-4F5D-A047-151EAE46CC64}" destId="{3CC1B52C-C511-4ABC-A73C-C90BD1B07C33}" srcOrd="3" destOrd="0" parTransId="{DC59C2EA-C908-4095-83FC-072A568302F7}" sibTransId="{8BDBD9B4-638A-4D2F-8513-86738390CF4B}"/>
    <dgm:cxn modelId="{88A366E6-1A5F-4D12-8E51-8A3910466228}" type="presOf" srcId="{38EA2AA7-E8F4-4F5D-A047-151EAE46CC64}" destId="{9043B917-AE0C-40A5-A183-29493697671C}" srcOrd="0" destOrd="0" presId="urn:microsoft.com/office/officeart/2005/8/layout/hProcess9"/>
    <dgm:cxn modelId="{209D728A-02D7-4856-995B-31C59B1AA137}" srcId="{38EA2AA7-E8F4-4F5D-A047-151EAE46CC64}" destId="{6E021649-3DB5-4F31-B52F-BB8E40BC88A8}" srcOrd="6" destOrd="0" parTransId="{1025F7D8-63BC-4ED5-B221-0DAEAB26F27F}" sibTransId="{AF79E4FD-6FC7-4529-92E8-8549F7469417}"/>
    <dgm:cxn modelId="{45A138D9-2A90-4130-BD27-4F8176B0379A}" srcId="{38EA2AA7-E8F4-4F5D-A047-151EAE46CC64}" destId="{0CD68522-C5A2-4958-A91F-06B049602DAB}" srcOrd="5" destOrd="0" parTransId="{DD96B9BF-C292-43F9-9515-721062FC7564}" sibTransId="{4E71EF11-751B-4E0E-8F6B-8366A477CBDA}"/>
    <dgm:cxn modelId="{D04EEA7F-0E47-4314-ABD9-7C172510A3EF}" type="presOf" srcId="{6E021649-3DB5-4F31-B52F-BB8E40BC88A8}" destId="{C0A04290-D3F7-4453-955A-74B2BC55D219}" srcOrd="0" destOrd="0" presId="urn:microsoft.com/office/officeart/2005/8/layout/hProcess9"/>
    <dgm:cxn modelId="{6655B6DE-22D3-4CFD-B592-7A362D90CBF0}" srcId="{38EA2AA7-E8F4-4F5D-A047-151EAE46CC64}" destId="{AF925467-474F-4EE5-927D-A87E5CFECF58}" srcOrd="4" destOrd="0" parTransId="{F647920A-797E-4295-A601-106EC6A9C69E}" sibTransId="{90E7A8EF-E232-4B52-848D-74251869C30E}"/>
    <dgm:cxn modelId="{9FB7B3F1-2711-408A-B278-E2646873F999}" srcId="{38EA2AA7-E8F4-4F5D-A047-151EAE46CC64}" destId="{D36BC07D-BE18-465D-84EE-DDBD036FCF23}" srcOrd="2" destOrd="0" parTransId="{8065E5C5-BFA4-4685-943E-5E9827BBAB83}" sibTransId="{012F294E-066E-4105-B62C-A71A0E459501}"/>
    <dgm:cxn modelId="{A3DD5973-E2CE-4E7C-8086-3D848A03484C}" type="presOf" srcId="{AF925467-474F-4EE5-927D-A87E5CFECF58}" destId="{25AD837A-3A91-4C19-AACC-44A791EB4A64}" srcOrd="0" destOrd="0" presId="urn:microsoft.com/office/officeart/2005/8/layout/hProcess9"/>
    <dgm:cxn modelId="{CF0952B9-155D-4E1B-838B-A0C5C25861F1}" type="presOf" srcId="{5460F8B7-31EF-4A9E-A652-F118690A6A08}" destId="{7B11DB0A-162C-40EE-BD53-52A0D3C81FBF}" srcOrd="0" destOrd="0" presId="urn:microsoft.com/office/officeart/2005/8/layout/hProcess9"/>
    <dgm:cxn modelId="{77025CAE-BCA0-4A9D-A85F-01539073E053}" type="presOf" srcId="{0CD68522-C5A2-4958-A91F-06B049602DAB}" destId="{AF17D09F-6A95-4CC9-9C64-1FC0FD3F2245}" srcOrd="0" destOrd="0" presId="urn:microsoft.com/office/officeart/2005/8/layout/hProcess9"/>
    <dgm:cxn modelId="{D0822966-72A9-4DBB-AF35-E549FE4B872C}" type="presOf" srcId="{D36BC07D-BE18-465D-84EE-DDBD036FCF23}" destId="{EC317DC1-A4FA-46C7-9693-82BB380EE0FC}" srcOrd="0" destOrd="0" presId="urn:microsoft.com/office/officeart/2005/8/layout/hProcess9"/>
    <dgm:cxn modelId="{CC5D19E8-ACB0-45BD-927B-6352E4C452DD}" type="presOf" srcId="{01179EFA-73AA-41EE-B2EC-391173DE445C}" destId="{AF994210-F345-4783-984E-550CBB02A0C0}" srcOrd="0" destOrd="0" presId="urn:microsoft.com/office/officeart/2005/8/layout/hProcess9"/>
    <dgm:cxn modelId="{98176136-33AE-4EC4-848F-2578632ADA92}" type="presParOf" srcId="{9043B917-AE0C-40A5-A183-29493697671C}" destId="{8530BA99-EAF5-470A-BB8B-62675BDD62ED}" srcOrd="0" destOrd="0" presId="urn:microsoft.com/office/officeart/2005/8/layout/hProcess9"/>
    <dgm:cxn modelId="{829930E8-71C5-4516-B5BC-1A164E7FFFE7}" type="presParOf" srcId="{9043B917-AE0C-40A5-A183-29493697671C}" destId="{6473CE40-F2A7-471B-8E0B-76DD79812A80}" srcOrd="1" destOrd="0" presId="urn:microsoft.com/office/officeart/2005/8/layout/hProcess9"/>
    <dgm:cxn modelId="{F6471044-9827-4F28-B2B7-B633CE80AF14}" type="presParOf" srcId="{6473CE40-F2A7-471B-8E0B-76DD79812A80}" destId="{AF994210-F345-4783-984E-550CBB02A0C0}" srcOrd="0" destOrd="0" presId="urn:microsoft.com/office/officeart/2005/8/layout/hProcess9"/>
    <dgm:cxn modelId="{D740C17D-98CD-43FE-82CC-A6FF982EFC5E}" type="presParOf" srcId="{6473CE40-F2A7-471B-8E0B-76DD79812A80}" destId="{F391EF14-96A0-4AD4-8B99-38EFBD8C1D62}" srcOrd="1" destOrd="0" presId="urn:microsoft.com/office/officeart/2005/8/layout/hProcess9"/>
    <dgm:cxn modelId="{A074B046-7AAF-4128-AE8C-CF4ACD65E036}" type="presParOf" srcId="{6473CE40-F2A7-471B-8E0B-76DD79812A80}" destId="{7B11DB0A-162C-40EE-BD53-52A0D3C81FBF}" srcOrd="2" destOrd="0" presId="urn:microsoft.com/office/officeart/2005/8/layout/hProcess9"/>
    <dgm:cxn modelId="{C53493F5-5CC0-414B-AD07-F1CC26C8FDD0}" type="presParOf" srcId="{6473CE40-F2A7-471B-8E0B-76DD79812A80}" destId="{090E7B79-D4E4-4381-B59D-59CB5452F832}" srcOrd="3" destOrd="0" presId="urn:microsoft.com/office/officeart/2005/8/layout/hProcess9"/>
    <dgm:cxn modelId="{FDCB0727-C9C3-43E7-8965-6584B241673F}" type="presParOf" srcId="{6473CE40-F2A7-471B-8E0B-76DD79812A80}" destId="{EC317DC1-A4FA-46C7-9693-82BB380EE0FC}" srcOrd="4" destOrd="0" presId="urn:microsoft.com/office/officeart/2005/8/layout/hProcess9"/>
    <dgm:cxn modelId="{6CA835B5-7FF3-4F40-899F-DC512B953D37}" type="presParOf" srcId="{6473CE40-F2A7-471B-8E0B-76DD79812A80}" destId="{D8E7E408-47EB-4AA7-8139-54AD68FEC242}" srcOrd="5" destOrd="0" presId="urn:microsoft.com/office/officeart/2005/8/layout/hProcess9"/>
    <dgm:cxn modelId="{E456CD19-5059-43AD-A1CC-B3703796DDB2}" type="presParOf" srcId="{6473CE40-F2A7-471B-8E0B-76DD79812A80}" destId="{F7940B74-D05E-4914-8212-5C442E89686B}" srcOrd="6" destOrd="0" presId="urn:microsoft.com/office/officeart/2005/8/layout/hProcess9"/>
    <dgm:cxn modelId="{117071B4-35E7-4C97-A3D8-3426804D1C88}" type="presParOf" srcId="{6473CE40-F2A7-471B-8E0B-76DD79812A80}" destId="{7ABE6606-61DB-4704-BD97-E5E77D0BE1B9}" srcOrd="7" destOrd="0" presId="urn:microsoft.com/office/officeart/2005/8/layout/hProcess9"/>
    <dgm:cxn modelId="{7F3AD78B-3AF7-4755-B662-A401930AB15E}" type="presParOf" srcId="{6473CE40-F2A7-471B-8E0B-76DD79812A80}" destId="{25AD837A-3A91-4C19-AACC-44A791EB4A64}" srcOrd="8" destOrd="0" presId="urn:microsoft.com/office/officeart/2005/8/layout/hProcess9"/>
    <dgm:cxn modelId="{086CC0B9-87E7-456F-A38B-B77608BC92CF}" type="presParOf" srcId="{6473CE40-F2A7-471B-8E0B-76DD79812A80}" destId="{39147BAD-ADC0-4393-A508-03B2034B5EBF}" srcOrd="9" destOrd="0" presId="urn:microsoft.com/office/officeart/2005/8/layout/hProcess9"/>
    <dgm:cxn modelId="{20FB98CB-12B6-44CA-8CBC-89ECCD85550B}" type="presParOf" srcId="{6473CE40-F2A7-471B-8E0B-76DD79812A80}" destId="{AF17D09F-6A95-4CC9-9C64-1FC0FD3F2245}" srcOrd="10" destOrd="0" presId="urn:microsoft.com/office/officeart/2005/8/layout/hProcess9"/>
    <dgm:cxn modelId="{3E0AEE97-E98D-4BF6-82ED-A9A671CBF787}" type="presParOf" srcId="{6473CE40-F2A7-471B-8E0B-76DD79812A80}" destId="{96CA3C45-0B00-4594-93C7-05BCBE333789}" srcOrd="11" destOrd="0" presId="urn:microsoft.com/office/officeart/2005/8/layout/hProcess9"/>
    <dgm:cxn modelId="{2FA7356A-B20D-40C4-9204-C129A1F568E7}" type="presParOf" srcId="{6473CE40-F2A7-471B-8E0B-76DD79812A80}" destId="{C0A04290-D3F7-4453-955A-74B2BC55D219}"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FFED34-3EC0-405A-899E-3E73AEB6012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6E1C735-A297-4468-89E7-FDF70A8B849B}">
      <dgm:prSet/>
      <dgm:spPr/>
      <dgm:t>
        <a:bodyPr/>
        <a:lstStyle/>
        <a:p>
          <a:pPr rtl="0"/>
          <a:r>
            <a:rPr lang="fr-FR" dirty="0"/>
            <a:t>A la fin du processus, l'organisation qui a réalisé l'essai pilote peut décider de délivrer à chaque utilisateur un certificat du niveau de compétence atteint par rapport aux compétences d'</a:t>
          </a:r>
          <a:r>
            <a:rPr lang="fr-FR" dirty="0" err="1"/>
            <a:t>EntreComp</a:t>
          </a:r>
          <a:r>
            <a:rPr lang="fr-FR" dirty="0"/>
            <a:t>.</a:t>
          </a:r>
          <a:endParaRPr lang="en-US" dirty="0"/>
        </a:p>
      </dgm:t>
    </dgm:pt>
    <dgm:pt modelId="{FC5A78EB-FC56-456C-853B-640F8F85321A}" type="parTrans" cxnId="{E6CB440A-3570-426E-BB00-0F81CB74F7A0}">
      <dgm:prSet/>
      <dgm:spPr/>
      <dgm:t>
        <a:bodyPr/>
        <a:lstStyle/>
        <a:p>
          <a:endParaRPr lang="en-US"/>
        </a:p>
      </dgm:t>
    </dgm:pt>
    <dgm:pt modelId="{C8D108F3-584E-4AFA-A028-121FD171D917}" type="sibTrans" cxnId="{E6CB440A-3570-426E-BB00-0F81CB74F7A0}">
      <dgm:prSet/>
      <dgm:spPr/>
      <dgm:t>
        <a:bodyPr/>
        <a:lstStyle/>
        <a:p>
          <a:endParaRPr lang="en-US"/>
        </a:p>
      </dgm:t>
    </dgm:pt>
    <dgm:pt modelId="{C8AF82CD-DAB9-44CD-AB3A-CB9468956177}">
      <dgm:prSet/>
      <dgm:spPr/>
      <dgm:t>
        <a:bodyPr/>
        <a:lstStyle/>
        <a:p>
          <a:pPr rtl="0"/>
          <a:r>
            <a:rPr lang="fr-FR" dirty="0"/>
            <a:t>L'évaluation appréciative est un document délivré </a:t>
          </a:r>
          <a:r>
            <a:rPr lang="fr-FR" b="1" dirty="0"/>
            <a:t>par le coach </a:t>
          </a:r>
          <a:r>
            <a:rPr lang="fr-FR" dirty="0"/>
            <a:t>qui a dirigé le </a:t>
          </a:r>
          <a:r>
            <a:rPr lang="fr-FR" b="1" i="1" dirty="0"/>
            <a:t>Start-up Lab</a:t>
          </a:r>
          <a:r>
            <a:rPr lang="fr-FR" dirty="0"/>
            <a:t>.</a:t>
          </a:r>
          <a:endParaRPr lang="en-US" dirty="0"/>
        </a:p>
      </dgm:t>
    </dgm:pt>
    <dgm:pt modelId="{A5771B7E-8E5F-4E4A-8819-94776983C612}" type="parTrans" cxnId="{CCE3F43E-C51F-4ACA-AD86-44E3A45F090D}">
      <dgm:prSet/>
      <dgm:spPr/>
      <dgm:t>
        <a:bodyPr/>
        <a:lstStyle/>
        <a:p>
          <a:endParaRPr lang="en-US"/>
        </a:p>
      </dgm:t>
    </dgm:pt>
    <dgm:pt modelId="{2316C307-6625-4B16-9A06-DFC4C331E960}" type="sibTrans" cxnId="{CCE3F43E-C51F-4ACA-AD86-44E3A45F090D}">
      <dgm:prSet/>
      <dgm:spPr/>
      <dgm:t>
        <a:bodyPr/>
        <a:lstStyle/>
        <a:p>
          <a:endParaRPr lang="en-US"/>
        </a:p>
      </dgm:t>
    </dgm:pt>
    <dgm:pt modelId="{B0663AB5-E012-44E9-AA51-0679860D6930}">
      <dgm:prSet/>
      <dgm:spPr/>
      <dgm:t>
        <a:bodyPr/>
        <a:lstStyle/>
        <a:p>
          <a:pPr rtl="0"/>
          <a:r>
            <a:rPr lang="fr-FR" dirty="0"/>
            <a:t>Un modèle de document peut être téléchargé sur ce lien (pour le document voir l'annexe 4). Il doit être rempli et signé par le coach qui a dirigé les activités du laboratoire, en tenant compte des éléments suivants</a:t>
          </a:r>
          <a:endParaRPr lang="en-US" dirty="0"/>
        </a:p>
      </dgm:t>
    </dgm:pt>
    <dgm:pt modelId="{0CCEB921-70BB-4B47-B40C-98D9A56A53F8}" type="parTrans" cxnId="{59632266-2A45-4BF6-889A-60753C7EC60D}">
      <dgm:prSet/>
      <dgm:spPr/>
      <dgm:t>
        <a:bodyPr/>
        <a:lstStyle/>
        <a:p>
          <a:endParaRPr lang="en-US"/>
        </a:p>
      </dgm:t>
    </dgm:pt>
    <dgm:pt modelId="{B2B69A9B-185D-4342-B9DD-E9F1ACE303AF}" type="sibTrans" cxnId="{59632266-2A45-4BF6-889A-60753C7EC60D}">
      <dgm:prSet/>
      <dgm:spPr/>
      <dgm:t>
        <a:bodyPr/>
        <a:lstStyle/>
        <a:p>
          <a:endParaRPr lang="en-US"/>
        </a:p>
      </dgm:t>
    </dgm:pt>
    <dgm:pt modelId="{4E9868B6-999F-48FF-A691-1391AA192A1F}">
      <dgm:prSet/>
      <dgm:spPr/>
      <dgm:t>
        <a:bodyPr/>
        <a:lstStyle/>
        <a:p>
          <a:pPr rtl="0"/>
          <a:r>
            <a:rPr lang="fr-FR" dirty="0"/>
            <a:t>Les résultats du test d'auto-évaluation CORAL.</a:t>
          </a:r>
          <a:endParaRPr lang="en-US" dirty="0"/>
        </a:p>
      </dgm:t>
    </dgm:pt>
    <dgm:pt modelId="{014F74F4-6742-45D0-87CD-C6A0E8731839}" type="parTrans" cxnId="{4F7C1179-D889-4F35-8C84-630277C6031D}">
      <dgm:prSet/>
      <dgm:spPr/>
      <dgm:t>
        <a:bodyPr/>
        <a:lstStyle/>
        <a:p>
          <a:endParaRPr lang="en-US"/>
        </a:p>
      </dgm:t>
    </dgm:pt>
    <dgm:pt modelId="{5D780102-FFE2-401E-AC28-E29D036A4C2E}" type="sibTrans" cxnId="{4F7C1179-D889-4F35-8C84-630277C6031D}">
      <dgm:prSet/>
      <dgm:spPr/>
      <dgm:t>
        <a:bodyPr/>
        <a:lstStyle/>
        <a:p>
          <a:endParaRPr lang="en-US"/>
        </a:p>
      </dgm:t>
    </dgm:pt>
    <dgm:pt modelId="{0EA20718-F2CC-4BA4-80C0-13114FA3DA09}">
      <dgm:prSet/>
      <dgm:spPr/>
      <dgm:t>
        <a:bodyPr/>
        <a:lstStyle/>
        <a:p>
          <a:pPr rtl="0"/>
          <a:r>
            <a:rPr lang="fr-FR" dirty="0"/>
            <a:t>L'apprentissage réalisé lors des quiz d'évaluation du MOOC</a:t>
          </a:r>
          <a:endParaRPr lang="en-US" dirty="0"/>
        </a:p>
      </dgm:t>
    </dgm:pt>
    <dgm:pt modelId="{578B4803-607F-44A6-A304-D6F24ABE955C}" type="parTrans" cxnId="{E23FF3AA-930F-4204-B1EF-C33CF461617C}">
      <dgm:prSet/>
      <dgm:spPr/>
      <dgm:t>
        <a:bodyPr/>
        <a:lstStyle/>
        <a:p>
          <a:endParaRPr lang="en-US"/>
        </a:p>
      </dgm:t>
    </dgm:pt>
    <dgm:pt modelId="{D7446F40-CB2A-48BA-A046-09AC04FBB584}" type="sibTrans" cxnId="{E23FF3AA-930F-4204-B1EF-C33CF461617C}">
      <dgm:prSet/>
      <dgm:spPr/>
      <dgm:t>
        <a:bodyPr/>
        <a:lstStyle/>
        <a:p>
          <a:endParaRPr lang="en-US"/>
        </a:p>
      </dgm:t>
    </dgm:pt>
    <dgm:pt modelId="{08FD8F47-FBDC-45A1-BF72-C1A08A7E9F1C}">
      <dgm:prSet/>
      <dgm:spPr/>
      <dgm:t>
        <a:bodyPr/>
        <a:lstStyle/>
        <a:p>
          <a:pPr rtl="0"/>
          <a:r>
            <a:rPr lang="fr-FR"/>
            <a:t>L'évaluation des laboratoires de compétences (annexe 1).</a:t>
          </a:r>
          <a:endParaRPr lang="en-US"/>
        </a:p>
      </dgm:t>
    </dgm:pt>
    <dgm:pt modelId="{652B57D4-7B37-4F71-91EB-ADED385DDEDB}" type="parTrans" cxnId="{FD6C92AD-02E3-4387-B4E0-0DEB17EA6543}">
      <dgm:prSet/>
      <dgm:spPr/>
      <dgm:t>
        <a:bodyPr/>
        <a:lstStyle/>
        <a:p>
          <a:endParaRPr lang="en-US"/>
        </a:p>
      </dgm:t>
    </dgm:pt>
    <dgm:pt modelId="{0C51987A-2706-40A5-806B-42F5B778AABC}" type="sibTrans" cxnId="{FD6C92AD-02E3-4387-B4E0-0DEB17EA6543}">
      <dgm:prSet/>
      <dgm:spPr/>
      <dgm:t>
        <a:bodyPr/>
        <a:lstStyle/>
        <a:p>
          <a:endParaRPr lang="en-US"/>
        </a:p>
      </dgm:t>
    </dgm:pt>
    <dgm:pt modelId="{E2060946-7C7C-42B8-9AD7-D376ECB40046}" type="pres">
      <dgm:prSet presAssocID="{D4FFED34-3EC0-405A-899E-3E73AEB6012A}" presName="Name0" presStyleCnt="0">
        <dgm:presLayoutVars>
          <dgm:dir/>
          <dgm:animLvl val="lvl"/>
          <dgm:resizeHandles val="exact"/>
        </dgm:presLayoutVars>
      </dgm:prSet>
      <dgm:spPr/>
      <dgm:t>
        <a:bodyPr/>
        <a:lstStyle/>
        <a:p>
          <a:endParaRPr lang="fr-FR"/>
        </a:p>
      </dgm:t>
    </dgm:pt>
    <dgm:pt modelId="{7AE4DA5E-22B4-4186-9B66-969BE73C893E}" type="pres">
      <dgm:prSet presAssocID="{A6E1C735-A297-4468-89E7-FDF70A8B849B}" presName="linNode" presStyleCnt="0"/>
      <dgm:spPr/>
    </dgm:pt>
    <dgm:pt modelId="{F8234A34-2C7D-4B1B-B2BA-C88758F01268}" type="pres">
      <dgm:prSet presAssocID="{A6E1C735-A297-4468-89E7-FDF70A8B849B}" presName="parentText" presStyleLbl="node1" presStyleIdx="0" presStyleCnt="3" custLinFactNeighborX="6033" custLinFactNeighborY="4849">
        <dgm:presLayoutVars>
          <dgm:chMax val="1"/>
          <dgm:bulletEnabled val="1"/>
        </dgm:presLayoutVars>
      </dgm:prSet>
      <dgm:spPr/>
      <dgm:t>
        <a:bodyPr/>
        <a:lstStyle/>
        <a:p>
          <a:endParaRPr lang="fr-FR"/>
        </a:p>
      </dgm:t>
    </dgm:pt>
    <dgm:pt modelId="{78FD9DC7-FDC8-4607-9297-A3A011E18E89}" type="pres">
      <dgm:prSet presAssocID="{C8D108F3-584E-4AFA-A028-121FD171D917}" presName="sp" presStyleCnt="0"/>
      <dgm:spPr/>
    </dgm:pt>
    <dgm:pt modelId="{BB517AA6-7C3F-449A-8AB3-027D8500AEE8}" type="pres">
      <dgm:prSet presAssocID="{C8AF82CD-DAB9-44CD-AB3A-CB9468956177}" presName="linNode" presStyleCnt="0"/>
      <dgm:spPr/>
    </dgm:pt>
    <dgm:pt modelId="{80B1C2C5-8832-4A3D-80A5-2AD801B38BBE}" type="pres">
      <dgm:prSet presAssocID="{C8AF82CD-DAB9-44CD-AB3A-CB9468956177}" presName="parentText" presStyleLbl="node1" presStyleIdx="1" presStyleCnt="3" custLinFactX="66120" custLinFactY="-292" custLinFactNeighborX="100000" custLinFactNeighborY="-100000">
        <dgm:presLayoutVars>
          <dgm:chMax val="1"/>
          <dgm:bulletEnabled val="1"/>
        </dgm:presLayoutVars>
      </dgm:prSet>
      <dgm:spPr/>
      <dgm:t>
        <a:bodyPr/>
        <a:lstStyle/>
        <a:p>
          <a:endParaRPr lang="fr-FR"/>
        </a:p>
      </dgm:t>
    </dgm:pt>
    <dgm:pt modelId="{16AD7633-D26A-4829-8D2F-487B84019B6E}" type="pres">
      <dgm:prSet presAssocID="{2316C307-6625-4B16-9A06-DFC4C331E960}" presName="sp" presStyleCnt="0"/>
      <dgm:spPr/>
    </dgm:pt>
    <dgm:pt modelId="{A09AB1D0-C84A-411E-BBD4-D77E12352786}" type="pres">
      <dgm:prSet presAssocID="{B0663AB5-E012-44E9-AA51-0679860D6930}" presName="linNode" presStyleCnt="0"/>
      <dgm:spPr/>
    </dgm:pt>
    <dgm:pt modelId="{AA0A2374-C045-4E8C-99C4-8BEB139C8BB1}" type="pres">
      <dgm:prSet presAssocID="{B0663AB5-E012-44E9-AA51-0679860D6930}" presName="parentText" presStyleLbl="node1" presStyleIdx="2" presStyleCnt="3" custScaleX="110599" custScaleY="116581" custLinFactNeighborX="51134" custLinFactNeighborY="-96098">
        <dgm:presLayoutVars>
          <dgm:chMax val="1"/>
          <dgm:bulletEnabled val="1"/>
        </dgm:presLayoutVars>
      </dgm:prSet>
      <dgm:spPr/>
      <dgm:t>
        <a:bodyPr/>
        <a:lstStyle/>
        <a:p>
          <a:endParaRPr lang="fr-FR"/>
        </a:p>
      </dgm:t>
    </dgm:pt>
    <dgm:pt modelId="{FD413856-2DE1-4452-BC3E-B5BC1D0D8C80}" type="pres">
      <dgm:prSet presAssocID="{B0663AB5-E012-44E9-AA51-0679860D6930}" presName="descendantText" presStyleLbl="alignAccFollowNode1" presStyleIdx="0" presStyleCnt="1" custLinFactNeighborX="-47662" custLinFactNeighborY="-7060">
        <dgm:presLayoutVars>
          <dgm:bulletEnabled val="1"/>
        </dgm:presLayoutVars>
      </dgm:prSet>
      <dgm:spPr/>
      <dgm:t>
        <a:bodyPr/>
        <a:lstStyle/>
        <a:p>
          <a:endParaRPr lang="fr-FR"/>
        </a:p>
      </dgm:t>
    </dgm:pt>
  </dgm:ptLst>
  <dgm:cxnLst>
    <dgm:cxn modelId="{F44A8B5A-2752-4923-B628-5A37E38DBAFC}" type="presOf" srcId="{C8AF82CD-DAB9-44CD-AB3A-CB9468956177}" destId="{80B1C2C5-8832-4A3D-80A5-2AD801B38BBE}" srcOrd="0" destOrd="0" presId="urn:microsoft.com/office/officeart/2005/8/layout/vList5"/>
    <dgm:cxn modelId="{E6CB440A-3570-426E-BB00-0F81CB74F7A0}" srcId="{D4FFED34-3EC0-405A-899E-3E73AEB6012A}" destId="{A6E1C735-A297-4468-89E7-FDF70A8B849B}" srcOrd="0" destOrd="0" parTransId="{FC5A78EB-FC56-456C-853B-640F8F85321A}" sibTransId="{C8D108F3-584E-4AFA-A028-121FD171D917}"/>
    <dgm:cxn modelId="{FD6C92AD-02E3-4387-B4E0-0DEB17EA6543}" srcId="{B0663AB5-E012-44E9-AA51-0679860D6930}" destId="{08FD8F47-FBDC-45A1-BF72-C1A08A7E9F1C}" srcOrd="2" destOrd="0" parTransId="{652B57D4-7B37-4F71-91EB-ADED385DDEDB}" sibTransId="{0C51987A-2706-40A5-806B-42F5B778AABC}"/>
    <dgm:cxn modelId="{CCE3F43E-C51F-4ACA-AD86-44E3A45F090D}" srcId="{D4FFED34-3EC0-405A-899E-3E73AEB6012A}" destId="{C8AF82CD-DAB9-44CD-AB3A-CB9468956177}" srcOrd="1" destOrd="0" parTransId="{A5771B7E-8E5F-4E4A-8819-94776983C612}" sibTransId="{2316C307-6625-4B16-9A06-DFC4C331E960}"/>
    <dgm:cxn modelId="{7C195401-A3A6-48CD-80AB-0BD52CC3AFD9}" type="presOf" srcId="{4E9868B6-999F-48FF-A691-1391AA192A1F}" destId="{FD413856-2DE1-4452-BC3E-B5BC1D0D8C80}" srcOrd="0" destOrd="0" presId="urn:microsoft.com/office/officeart/2005/8/layout/vList5"/>
    <dgm:cxn modelId="{59632266-2A45-4BF6-889A-60753C7EC60D}" srcId="{D4FFED34-3EC0-405A-899E-3E73AEB6012A}" destId="{B0663AB5-E012-44E9-AA51-0679860D6930}" srcOrd="2" destOrd="0" parTransId="{0CCEB921-70BB-4B47-B40C-98D9A56A53F8}" sibTransId="{B2B69A9B-185D-4342-B9DD-E9F1ACE303AF}"/>
    <dgm:cxn modelId="{E23FF3AA-930F-4204-B1EF-C33CF461617C}" srcId="{B0663AB5-E012-44E9-AA51-0679860D6930}" destId="{0EA20718-F2CC-4BA4-80C0-13114FA3DA09}" srcOrd="1" destOrd="0" parTransId="{578B4803-607F-44A6-A304-D6F24ABE955C}" sibTransId="{D7446F40-CB2A-48BA-A046-09AC04FBB584}"/>
    <dgm:cxn modelId="{CF993916-54A7-4276-ABA2-4A901AE6CBA4}" type="presOf" srcId="{B0663AB5-E012-44E9-AA51-0679860D6930}" destId="{AA0A2374-C045-4E8C-99C4-8BEB139C8BB1}" srcOrd="0" destOrd="0" presId="urn:microsoft.com/office/officeart/2005/8/layout/vList5"/>
    <dgm:cxn modelId="{56437E8C-9E7C-47A9-8D74-8B3BF084969C}" type="presOf" srcId="{A6E1C735-A297-4468-89E7-FDF70A8B849B}" destId="{F8234A34-2C7D-4B1B-B2BA-C88758F01268}" srcOrd="0" destOrd="0" presId="urn:microsoft.com/office/officeart/2005/8/layout/vList5"/>
    <dgm:cxn modelId="{BA20F7AA-76B6-411C-A4EE-7D3CA85A62B7}" type="presOf" srcId="{08FD8F47-FBDC-45A1-BF72-C1A08A7E9F1C}" destId="{FD413856-2DE1-4452-BC3E-B5BC1D0D8C80}" srcOrd="0" destOrd="2" presId="urn:microsoft.com/office/officeart/2005/8/layout/vList5"/>
    <dgm:cxn modelId="{4F7C1179-D889-4F35-8C84-630277C6031D}" srcId="{B0663AB5-E012-44E9-AA51-0679860D6930}" destId="{4E9868B6-999F-48FF-A691-1391AA192A1F}" srcOrd="0" destOrd="0" parTransId="{014F74F4-6742-45D0-87CD-C6A0E8731839}" sibTransId="{5D780102-FFE2-401E-AC28-E29D036A4C2E}"/>
    <dgm:cxn modelId="{DB9DFCF7-8E20-40F1-A035-A9D9472D8F62}" type="presOf" srcId="{D4FFED34-3EC0-405A-899E-3E73AEB6012A}" destId="{E2060946-7C7C-42B8-9AD7-D376ECB40046}" srcOrd="0" destOrd="0" presId="urn:microsoft.com/office/officeart/2005/8/layout/vList5"/>
    <dgm:cxn modelId="{E754A145-8815-4FF6-82CD-27331C714684}" type="presOf" srcId="{0EA20718-F2CC-4BA4-80C0-13114FA3DA09}" destId="{FD413856-2DE1-4452-BC3E-B5BC1D0D8C80}" srcOrd="0" destOrd="1" presId="urn:microsoft.com/office/officeart/2005/8/layout/vList5"/>
    <dgm:cxn modelId="{91244953-B1B9-4186-9DF4-979EB2606565}" type="presParOf" srcId="{E2060946-7C7C-42B8-9AD7-D376ECB40046}" destId="{7AE4DA5E-22B4-4186-9B66-969BE73C893E}" srcOrd="0" destOrd="0" presId="urn:microsoft.com/office/officeart/2005/8/layout/vList5"/>
    <dgm:cxn modelId="{7E54D460-992A-4603-838F-018AF086A6F4}" type="presParOf" srcId="{7AE4DA5E-22B4-4186-9B66-969BE73C893E}" destId="{F8234A34-2C7D-4B1B-B2BA-C88758F01268}" srcOrd="0" destOrd="0" presId="urn:microsoft.com/office/officeart/2005/8/layout/vList5"/>
    <dgm:cxn modelId="{0AFEBCB7-1FEE-46FC-BB62-F747745BED7C}" type="presParOf" srcId="{E2060946-7C7C-42B8-9AD7-D376ECB40046}" destId="{78FD9DC7-FDC8-4607-9297-A3A011E18E89}" srcOrd="1" destOrd="0" presId="urn:microsoft.com/office/officeart/2005/8/layout/vList5"/>
    <dgm:cxn modelId="{94373646-8617-47D0-81EE-50A2BAD02AE2}" type="presParOf" srcId="{E2060946-7C7C-42B8-9AD7-D376ECB40046}" destId="{BB517AA6-7C3F-449A-8AB3-027D8500AEE8}" srcOrd="2" destOrd="0" presId="urn:microsoft.com/office/officeart/2005/8/layout/vList5"/>
    <dgm:cxn modelId="{3469BF83-3F1D-4544-9134-7F962B629899}" type="presParOf" srcId="{BB517AA6-7C3F-449A-8AB3-027D8500AEE8}" destId="{80B1C2C5-8832-4A3D-80A5-2AD801B38BBE}" srcOrd="0" destOrd="0" presId="urn:microsoft.com/office/officeart/2005/8/layout/vList5"/>
    <dgm:cxn modelId="{0E407C94-CAD4-4BEC-A647-31E77AA28C79}" type="presParOf" srcId="{E2060946-7C7C-42B8-9AD7-D376ECB40046}" destId="{16AD7633-D26A-4829-8D2F-487B84019B6E}" srcOrd="3" destOrd="0" presId="urn:microsoft.com/office/officeart/2005/8/layout/vList5"/>
    <dgm:cxn modelId="{8CED9844-50A3-4AD9-8191-C9EC8AB98FDC}" type="presParOf" srcId="{E2060946-7C7C-42B8-9AD7-D376ECB40046}" destId="{A09AB1D0-C84A-411E-BBD4-D77E12352786}" srcOrd="4" destOrd="0" presId="urn:microsoft.com/office/officeart/2005/8/layout/vList5"/>
    <dgm:cxn modelId="{83DE88BC-E001-492A-8B96-CBAD25296AFA}" type="presParOf" srcId="{A09AB1D0-C84A-411E-BBD4-D77E12352786}" destId="{AA0A2374-C045-4E8C-99C4-8BEB139C8BB1}" srcOrd="0" destOrd="0" presId="urn:microsoft.com/office/officeart/2005/8/layout/vList5"/>
    <dgm:cxn modelId="{5F8FB93B-2935-4D44-858D-651881C3E8C0}" type="presParOf" srcId="{A09AB1D0-C84A-411E-BBD4-D77E12352786}" destId="{FD413856-2DE1-4452-BC3E-B5BC1D0D8C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129A86-5D19-4BEE-98A1-3B421F248549}" type="doc">
      <dgm:prSet loTypeId="urn:microsoft.com/office/officeart/2005/8/layout/vList2" loCatId="list" qsTypeId="urn:microsoft.com/office/officeart/2005/8/quickstyle/simple1" qsCatId="simple" csTypeId="urn:microsoft.com/office/officeart/2005/8/colors/accent4_2" csCatId="accent4"/>
      <dgm:spPr/>
      <dgm:t>
        <a:bodyPr/>
        <a:lstStyle/>
        <a:p>
          <a:endParaRPr lang="en-US"/>
        </a:p>
      </dgm:t>
    </dgm:pt>
    <dgm:pt modelId="{9632F69B-7936-4161-88A7-1393ABB77B72}">
      <dgm:prSet/>
      <dgm:spPr/>
      <dgm:t>
        <a:bodyPr/>
        <a:lstStyle/>
        <a:p>
          <a:pPr rtl="0"/>
          <a:r>
            <a:rPr lang="fr-FR"/>
            <a:t>Le parcours CORAL étant orienté vers la création d'une conscience de soi liée aux compétences entrepreneuriales que chaque participant possède et à la manière de les appliquer dans la recherche d'un emploi / la mise en place d'un plan d'affaires, le document doit contenir des informations susceptibles d'aider les employeurs / investisseurs potentiels à évaluer le profil du participant.</a:t>
          </a:r>
          <a:endParaRPr lang="en-US"/>
        </a:p>
      </dgm:t>
    </dgm:pt>
    <dgm:pt modelId="{7CA10B75-43E9-4854-98BF-2273261BF1EE}" type="parTrans" cxnId="{B291DE95-7E6C-4EBF-8B45-E0F083926EFA}">
      <dgm:prSet/>
      <dgm:spPr/>
      <dgm:t>
        <a:bodyPr/>
        <a:lstStyle/>
        <a:p>
          <a:endParaRPr lang="en-US"/>
        </a:p>
      </dgm:t>
    </dgm:pt>
    <dgm:pt modelId="{041C687D-D046-41DA-ABE4-0185B40DC701}" type="sibTrans" cxnId="{B291DE95-7E6C-4EBF-8B45-E0F083926EFA}">
      <dgm:prSet/>
      <dgm:spPr/>
      <dgm:t>
        <a:bodyPr/>
        <a:lstStyle/>
        <a:p>
          <a:endParaRPr lang="en-US"/>
        </a:p>
      </dgm:t>
    </dgm:pt>
    <dgm:pt modelId="{21D7DC13-FD73-417E-A88E-046A2FA26C7B}" type="pres">
      <dgm:prSet presAssocID="{CF129A86-5D19-4BEE-98A1-3B421F248549}" presName="linear" presStyleCnt="0">
        <dgm:presLayoutVars>
          <dgm:animLvl val="lvl"/>
          <dgm:resizeHandles val="exact"/>
        </dgm:presLayoutVars>
      </dgm:prSet>
      <dgm:spPr/>
      <dgm:t>
        <a:bodyPr/>
        <a:lstStyle/>
        <a:p>
          <a:endParaRPr lang="fr-FR"/>
        </a:p>
      </dgm:t>
    </dgm:pt>
    <dgm:pt modelId="{A920007B-693D-402B-A18C-0B2B55D184C0}" type="pres">
      <dgm:prSet presAssocID="{9632F69B-7936-4161-88A7-1393ABB77B72}" presName="parentText" presStyleLbl="node1" presStyleIdx="0" presStyleCnt="1">
        <dgm:presLayoutVars>
          <dgm:chMax val="0"/>
          <dgm:bulletEnabled val="1"/>
        </dgm:presLayoutVars>
      </dgm:prSet>
      <dgm:spPr/>
      <dgm:t>
        <a:bodyPr/>
        <a:lstStyle/>
        <a:p>
          <a:endParaRPr lang="fr-FR"/>
        </a:p>
      </dgm:t>
    </dgm:pt>
  </dgm:ptLst>
  <dgm:cxnLst>
    <dgm:cxn modelId="{B291DE95-7E6C-4EBF-8B45-E0F083926EFA}" srcId="{CF129A86-5D19-4BEE-98A1-3B421F248549}" destId="{9632F69B-7936-4161-88A7-1393ABB77B72}" srcOrd="0" destOrd="0" parTransId="{7CA10B75-43E9-4854-98BF-2273261BF1EE}" sibTransId="{041C687D-D046-41DA-ABE4-0185B40DC701}"/>
    <dgm:cxn modelId="{2E7B809C-1AFC-4797-9B35-1F73660B0F7A}" type="presOf" srcId="{9632F69B-7936-4161-88A7-1393ABB77B72}" destId="{A920007B-693D-402B-A18C-0B2B55D184C0}" srcOrd="0" destOrd="0" presId="urn:microsoft.com/office/officeart/2005/8/layout/vList2"/>
    <dgm:cxn modelId="{97F8F422-0DB3-4562-AB28-03A2BEAA1BD8}" type="presOf" srcId="{CF129A86-5D19-4BEE-98A1-3B421F248549}" destId="{21D7DC13-FD73-417E-A88E-046A2FA26C7B}" srcOrd="0" destOrd="0" presId="urn:microsoft.com/office/officeart/2005/8/layout/vList2"/>
    <dgm:cxn modelId="{8DC9412D-F79C-425E-A53C-73E97921FFE8}" type="presParOf" srcId="{21D7DC13-FD73-417E-A88E-046A2FA26C7B}" destId="{A920007B-693D-402B-A18C-0B2B55D184C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8AFC27-E58C-40C8-9330-56CBCFC6D778}" type="doc">
      <dgm:prSet loTypeId="urn:microsoft.com/office/officeart/2005/8/layout/pyramid2" loCatId="pyramid" qsTypeId="urn:microsoft.com/office/officeart/2005/8/quickstyle/simple1" qsCatId="simple" csTypeId="urn:microsoft.com/office/officeart/2005/8/colors/accent1_2" csCatId="accent1" phldr="1"/>
      <dgm:spPr/>
    </dgm:pt>
    <dgm:pt modelId="{6A6FCAA0-6848-4A76-8788-7CFB5557033B}">
      <dgm:prSet phldrT="[Text]" custT="1"/>
      <dgm:spPr/>
      <dgm:t>
        <a:bodyPr/>
        <a:lstStyle/>
        <a:p>
          <a:endParaRPr lang="fr-FR" sz="900" u="sng" dirty="0">
            <a:effectLst/>
          </a:endParaRPr>
        </a:p>
        <a:p>
          <a:r>
            <a:rPr lang="fr-FR" sz="1600" b="1" dirty="0">
              <a:effectLst/>
            </a:rPr>
            <a:t>L'annexe 1 </a:t>
          </a:r>
          <a:r>
            <a:rPr lang="fr-FR" sz="1600" dirty="0">
              <a:effectLst/>
            </a:rPr>
            <a:t>- Formulaire d'évaluation montre un exemple de formulaire rempli par le participant. </a:t>
          </a:r>
          <a:endParaRPr lang="en-US" sz="1600" dirty="0"/>
        </a:p>
      </dgm:t>
    </dgm:pt>
    <dgm:pt modelId="{58D89B4A-E4BA-482F-8AFA-DBF801DB89B3}" type="parTrans" cxnId="{3A25B1DD-67B2-445B-9FA7-47253ADF8E8E}">
      <dgm:prSet/>
      <dgm:spPr/>
      <dgm:t>
        <a:bodyPr/>
        <a:lstStyle/>
        <a:p>
          <a:endParaRPr lang="en-US"/>
        </a:p>
      </dgm:t>
    </dgm:pt>
    <dgm:pt modelId="{82BBD7D0-705B-4F83-B175-00EFCBD82BF1}" type="sibTrans" cxnId="{3A25B1DD-67B2-445B-9FA7-47253ADF8E8E}">
      <dgm:prSet/>
      <dgm:spPr/>
      <dgm:t>
        <a:bodyPr/>
        <a:lstStyle/>
        <a:p>
          <a:endParaRPr lang="en-US"/>
        </a:p>
      </dgm:t>
    </dgm:pt>
    <dgm:pt modelId="{0FD023BA-D430-4B2B-B899-56011BFE10B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a:effectLst/>
            </a:rPr>
            <a:t>L'annexe 3 </a:t>
          </a:r>
          <a:r>
            <a:rPr lang="fr-FR" sz="1400" dirty="0">
              <a:effectLst/>
            </a:rPr>
            <a:t>- Un tableau détaillant le niveau de complexité des tâches, l'autonomie et la responsabilité et les domaines cognitifs associés à chaque niveau </a:t>
          </a:r>
          <a:r>
            <a:rPr lang="fr-FR" sz="1400" dirty="0" err="1">
              <a:effectLst/>
            </a:rPr>
            <a:t>Entrecomp</a:t>
          </a:r>
          <a:r>
            <a:rPr lang="fr-FR" sz="1400" dirty="0">
              <a:effectLst/>
            </a:rPr>
            <a:t>.</a:t>
          </a:r>
          <a:endParaRPr lang="en-US" sz="1100" dirty="0">
            <a:effectLst/>
          </a:endParaRPr>
        </a:p>
        <a:p>
          <a:pPr defTabSz="355600"/>
          <a:endParaRPr lang="en-US" sz="700" dirty="0"/>
        </a:p>
      </dgm:t>
    </dgm:pt>
    <dgm:pt modelId="{6B013CEE-AF35-4B6E-B2D9-8233D94EAD69}" type="parTrans" cxnId="{4A401640-D22D-40D5-AA0D-E8730A4065BB}">
      <dgm:prSet/>
      <dgm:spPr/>
      <dgm:t>
        <a:bodyPr/>
        <a:lstStyle/>
        <a:p>
          <a:endParaRPr lang="en-US"/>
        </a:p>
      </dgm:t>
    </dgm:pt>
    <dgm:pt modelId="{86E02B30-A856-43E4-8A7B-18A8CD622978}" type="sibTrans" cxnId="{4A401640-D22D-40D5-AA0D-E8730A4065BB}">
      <dgm:prSet/>
      <dgm:spPr/>
      <dgm:t>
        <a:bodyPr/>
        <a:lstStyle/>
        <a:p>
          <a:endParaRPr lang="en-US"/>
        </a:p>
      </dgm:t>
    </dgm:pt>
    <dgm:pt modelId="{890ECC57-C3B5-45D3-9DF1-5813BBAE3B9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600" b="1" dirty="0">
              <a:effectLst/>
            </a:rPr>
            <a:t>Annexe 5 </a:t>
          </a:r>
          <a:r>
            <a:rPr lang="fr-FR" sz="1600" dirty="0">
              <a:effectLst/>
            </a:rPr>
            <a:t>- Le cadre d'</a:t>
          </a:r>
          <a:r>
            <a:rPr lang="fr-FR" sz="1600" dirty="0" err="1">
              <a:effectLst/>
            </a:rPr>
            <a:t>Entrecomp</a:t>
          </a:r>
          <a:endParaRPr lang="en-US" sz="1200" dirty="0">
            <a:effectLst/>
          </a:endParaRPr>
        </a:p>
        <a:p>
          <a:pPr defTabSz="533400"/>
          <a:endParaRPr lang="en-US" dirty="0"/>
        </a:p>
      </dgm:t>
    </dgm:pt>
    <dgm:pt modelId="{506B1E6C-CA92-4BDF-9B9F-38FE2CB1D43E}" type="parTrans" cxnId="{ED8BB3C0-C090-4BC4-BD47-1DF978626C96}">
      <dgm:prSet/>
      <dgm:spPr/>
      <dgm:t>
        <a:bodyPr/>
        <a:lstStyle/>
        <a:p>
          <a:endParaRPr lang="en-US"/>
        </a:p>
      </dgm:t>
    </dgm:pt>
    <dgm:pt modelId="{1F99646E-08C2-4CD8-9524-4ACFB251D53C}" type="sibTrans" cxnId="{ED8BB3C0-C090-4BC4-BD47-1DF978626C96}">
      <dgm:prSet/>
      <dgm:spPr/>
      <dgm:t>
        <a:bodyPr/>
        <a:lstStyle/>
        <a:p>
          <a:endParaRPr lang="en-US"/>
        </a:p>
      </dgm:t>
    </dgm:pt>
    <dgm:pt modelId="{7F918C83-AC14-4252-90A8-92D3D69B35C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600" b="1" dirty="0">
              <a:effectLst/>
            </a:rPr>
            <a:t>L'annexe 4 </a:t>
          </a:r>
          <a:r>
            <a:rPr lang="fr-FR" sz="1600" dirty="0">
              <a:effectLst/>
            </a:rPr>
            <a:t>est le certificat que l'utilisateur obtiendra à la fin du parcours CORAL </a:t>
          </a:r>
          <a:endParaRPr lang="en-US" sz="1200" dirty="0">
            <a:effectLst/>
          </a:endParaRPr>
        </a:p>
        <a:p>
          <a:pPr defTabSz="533400"/>
          <a:endParaRPr lang="en-US" sz="800" dirty="0"/>
        </a:p>
      </dgm:t>
    </dgm:pt>
    <dgm:pt modelId="{A0AAA5A5-CD96-4659-A0C5-279133077A0B}" type="parTrans" cxnId="{40913ECC-C289-4069-ADCC-872C70D8242A}">
      <dgm:prSet/>
      <dgm:spPr/>
      <dgm:t>
        <a:bodyPr/>
        <a:lstStyle/>
        <a:p>
          <a:endParaRPr lang="en-US"/>
        </a:p>
      </dgm:t>
    </dgm:pt>
    <dgm:pt modelId="{E04A58A7-1C7B-4DCB-869F-24D8100628D0}" type="sibTrans" cxnId="{40913ECC-C289-4069-ADCC-872C70D8242A}">
      <dgm:prSet/>
      <dgm:spPr/>
      <dgm:t>
        <a:bodyPr/>
        <a:lstStyle/>
        <a:p>
          <a:endParaRPr lang="en-US"/>
        </a:p>
      </dgm:t>
    </dgm:pt>
    <dgm:pt modelId="{FCA812E5-D78E-47D9-A75F-AFC9A55CAB2B}">
      <dgm:prSet custT="1"/>
      <dgm:spPr/>
      <dgm:t>
        <a:bodyPr/>
        <a:lstStyle/>
        <a:p>
          <a:r>
            <a:rPr lang="fr-FR" sz="1600" b="1" dirty="0">
              <a:effectLst/>
            </a:rPr>
            <a:t>L'annexe 6 </a:t>
          </a:r>
          <a:r>
            <a:rPr lang="fr-FR" sz="1600" dirty="0">
              <a:effectLst/>
            </a:rPr>
            <a:t>fournit des modèles pour l'élaboration des plans d'activité. </a:t>
          </a:r>
          <a:endParaRPr lang="en-US" sz="1600" dirty="0">
            <a:effectLst/>
          </a:endParaRPr>
        </a:p>
      </dgm:t>
    </dgm:pt>
    <dgm:pt modelId="{54895B7E-31AF-4784-90E7-2B58325D4A34}" type="parTrans" cxnId="{EE1BFEF1-19EC-490D-AEB2-2E6350D1E8FB}">
      <dgm:prSet/>
      <dgm:spPr/>
      <dgm:t>
        <a:bodyPr/>
        <a:lstStyle/>
        <a:p>
          <a:endParaRPr lang="en-US"/>
        </a:p>
      </dgm:t>
    </dgm:pt>
    <dgm:pt modelId="{C864C13A-77FE-410E-9902-0235E0DAEE22}" type="sibTrans" cxnId="{EE1BFEF1-19EC-490D-AEB2-2E6350D1E8FB}">
      <dgm:prSet/>
      <dgm:spPr/>
      <dgm:t>
        <a:bodyPr/>
        <a:lstStyle/>
        <a:p>
          <a:endParaRPr lang="en-US"/>
        </a:p>
      </dgm:t>
    </dgm:pt>
    <dgm:pt modelId="{6CA72761-20C5-443B-9B8D-478AEAC6D12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a:effectLst/>
            </a:rPr>
            <a:t>Annexe 2 </a:t>
          </a:r>
          <a:r>
            <a:rPr lang="fr-FR" sz="1400" dirty="0">
              <a:effectLst/>
            </a:rPr>
            <a:t>- Une version révisée de la taxonomie des objectifs éducatifs de Bloom qui peut aider le coach à identifier les domaines cognitifs et les niveaux d'autonomie et de responsabilité associés à chaque niveau CEC et </a:t>
          </a:r>
          <a:r>
            <a:rPr lang="fr-FR" sz="1400" dirty="0" err="1">
              <a:effectLst/>
            </a:rPr>
            <a:t>Entrecomp</a:t>
          </a:r>
          <a:r>
            <a:rPr lang="fr-FR" sz="1400" dirty="0">
              <a:effectLst/>
            </a:rPr>
            <a:t>. </a:t>
          </a:r>
          <a:endParaRPr lang="en-US" sz="1400" dirty="0">
            <a:effectLst/>
          </a:endParaRPr>
        </a:p>
        <a:p>
          <a:pPr defTabSz="444500"/>
          <a:endParaRPr lang="en-US" sz="1100" dirty="0"/>
        </a:p>
      </dgm:t>
    </dgm:pt>
    <dgm:pt modelId="{B95E0765-561C-41F7-A014-F356CC3D26D0}" type="parTrans" cxnId="{75DC8F91-F751-426E-83BE-39469A7DD6F7}">
      <dgm:prSet/>
      <dgm:spPr/>
      <dgm:t>
        <a:bodyPr/>
        <a:lstStyle/>
        <a:p>
          <a:endParaRPr lang="en-US"/>
        </a:p>
      </dgm:t>
    </dgm:pt>
    <dgm:pt modelId="{32303F62-4441-427E-B512-30B485888A41}" type="sibTrans" cxnId="{75DC8F91-F751-426E-83BE-39469A7DD6F7}">
      <dgm:prSet/>
      <dgm:spPr/>
      <dgm:t>
        <a:bodyPr/>
        <a:lstStyle/>
        <a:p>
          <a:endParaRPr lang="en-US"/>
        </a:p>
      </dgm:t>
    </dgm:pt>
    <dgm:pt modelId="{B5E518FB-9986-4A8F-918B-EA049062805C}" type="pres">
      <dgm:prSet presAssocID="{EB8AFC27-E58C-40C8-9330-56CBCFC6D778}" presName="compositeShape" presStyleCnt="0">
        <dgm:presLayoutVars>
          <dgm:dir/>
          <dgm:resizeHandles/>
        </dgm:presLayoutVars>
      </dgm:prSet>
      <dgm:spPr/>
    </dgm:pt>
    <dgm:pt modelId="{6472B619-305C-4ED1-B2CB-D741D4ED2896}" type="pres">
      <dgm:prSet presAssocID="{EB8AFC27-E58C-40C8-9330-56CBCFC6D778}" presName="pyramid" presStyleLbl="node1" presStyleIdx="0" presStyleCnt="1"/>
      <dgm:spPr/>
    </dgm:pt>
    <dgm:pt modelId="{35A57183-250C-4FFE-BA3B-5E8E25DBCD0C}" type="pres">
      <dgm:prSet presAssocID="{EB8AFC27-E58C-40C8-9330-56CBCFC6D778}" presName="theList" presStyleCnt="0"/>
      <dgm:spPr/>
    </dgm:pt>
    <dgm:pt modelId="{E356B25F-4E64-45CA-A914-333933AC5C86}" type="pres">
      <dgm:prSet presAssocID="{6A6FCAA0-6848-4A76-8788-7CFB5557033B}" presName="aNode" presStyleLbl="fgAcc1" presStyleIdx="0" presStyleCnt="6" custScaleX="124599" custLinFactY="58661" custLinFactNeighborX="3478" custLinFactNeighborY="100000">
        <dgm:presLayoutVars>
          <dgm:bulletEnabled val="1"/>
        </dgm:presLayoutVars>
      </dgm:prSet>
      <dgm:spPr/>
      <dgm:t>
        <a:bodyPr/>
        <a:lstStyle/>
        <a:p>
          <a:endParaRPr lang="fr-FR"/>
        </a:p>
      </dgm:t>
    </dgm:pt>
    <dgm:pt modelId="{CB92A22F-21FF-44AA-9ECE-5FD54696542B}" type="pres">
      <dgm:prSet presAssocID="{6A6FCAA0-6848-4A76-8788-7CFB5557033B}" presName="aSpace" presStyleCnt="0"/>
      <dgm:spPr/>
    </dgm:pt>
    <dgm:pt modelId="{081CED77-7C9D-407A-B333-315CBD2229E2}" type="pres">
      <dgm:prSet presAssocID="{6CA72761-20C5-443B-9B8D-478AEAC6D121}" presName="aNode" presStyleLbl="fgAcc1" presStyleIdx="1" presStyleCnt="6" custScaleX="124599" custScaleY="164063" custLinFactY="59708" custLinFactNeighborX="4636" custLinFactNeighborY="100000">
        <dgm:presLayoutVars>
          <dgm:bulletEnabled val="1"/>
        </dgm:presLayoutVars>
      </dgm:prSet>
      <dgm:spPr/>
      <dgm:t>
        <a:bodyPr/>
        <a:lstStyle/>
        <a:p>
          <a:endParaRPr lang="fr-FR"/>
        </a:p>
      </dgm:t>
    </dgm:pt>
    <dgm:pt modelId="{DD8C24CA-3904-4DBA-8CC4-7D916EC2F7BD}" type="pres">
      <dgm:prSet presAssocID="{6CA72761-20C5-443B-9B8D-478AEAC6D121}" presName="aSpace" presStyleCnt="0"/>
      <dgm:spPr/>
    </dgm:pt>
    <dgm:pt modelId="{EAB22694-C391-4A13-8EAC-BAD16AC85A0A}" type="pres">
      <dgm:prSet presAssocID="{0FD023BA-D430-4B2B-B899-56011BFE10BA}" presName="aNode" presStyleLbl="fgAcc1" presStyleIdx="2" presStyleCnt="6" custScaleX="122984" custScaleY="137417" custLinFactY="63444" custLinFactNeighborX="4224" custLinFactNeighborY="100000">
        <dgm:presLayoutVars>
          <dgm:bulletEnabled val="1"/>
        </dgm:presLayoutVars>
      </dgm:prSet>
      <dgm:spPr/>
      <dgm:t>
        <a:bodyPr/>
        <a:lstStyle/>
        <a:p>
          <a:endParaRPr lang="fr-FR"/>
        </a:p>
      </dgm:t>
    </dgm:pt>
    <dgm:pt modelId="{A601BF1C-56AE-40A3-A23E-6F6CDDDEE753}" type="pres">
      <dgm:prSet presAssocID="{0FD023BA-D430-4B2B-B899-56011BFE10BA}" presName="aSpace" presStyleCnt="0"/>
      <dgm:spPr/>
    </dgm:pt>
    <dgm:pt modelId="{355DDC06-7BCA-4B5E-9834-E06237AAFAA9}" type="pres">
      <dgm:prSet presAssocID="{7F918C83-AC14-4252-90A8-92D3D69B35C0}" presName="aNode" presStyleLbl="fgAcc1" presStyleIdx="3" presStyleCnt="6" custScaleX="118591" custLinFactY="72582" custLinFactNeighborX="1054" custLinFactNeighborY="100000">
        <dgm:presLayoutVars>
          <dgm:bulletEnabled val="1"/>
        </dgm:presLayoutVars>
      </dgm:prSet>
      <dgm:spPr/>
      <dgm:t>
        <a:bodyPr/>
        <a:lstStyle/>
        <a:p>
          <a:endParaRPr lang="fr-FR"/>
        </a:p>
      </dgm:t>
    </dgm:pt>
    <dgm:pt modelId="{9772FE20-D88E-4B03-A3CD-66CCE9D12899}" type="pres">
      <dgm:prSet presAssocID="{7F918C83-AC14-4252-90A8-92D3D69B35C0}" presName="aSpace" presStyleCnt="0"/>
      <dgm:spPr/>
    </dgm:pt>
    <dgm:pt modelId="{8F600648-861E-4A93-B3F7-ACAC3F9C19B5}" type="pres">
      <dgm:prSet presAssocID="{890ECC57-C3B5-45D3-9DF1-5813BBAE3B98}" presName="aNode" presStyleLbl="fgAcc1" presStyleIdx="4" presStyleCnt="6" custScaleX="121687" custLinFactY="68193" custLinFactNeighborX="3922" custLinFactNeighborY="100000">
        <dgm:presLayoutVars>
          <dgm:bulletEnabled val="1"/>
        </dgm:presLayoutVars>
      </dgm:prSet>
      <dgm:spPr/>
      <dgm:t>
        <a:bodyPr/>
        <a:lstStyle/>
        <a:p>
          <a:endParaRPr lang="fr-FR"/>
        </a:p>
      </dgm:t>
    </dgm:pt>
    <dgm:pt modelId="{481B148D-67A3-4AE3-BA88-0C5A3179D11D}" type="pres">
      <dgm:prSet presAssocID="{890ECC57-C3B5-45D3-9DF1-5813BBAE3B98}" presName="aSpace" presStyleCnt="0"/>
      <dgm:spPr/>
    </dgm:pt>
    <dgm:pt modelId="{AD22A792-B133-40BC-B639-CCFB5855BA92}" type="pres">
      <dgm:prSet presAssocID="{FCA812E5-D78E-47D9-A75F-AFC9A55CAB2B}" presName="aNode" presStyleLbl="fgAcc1" presStyleIdx="5" presStyleCnt="6" custScaleX="121198" custLinFactY="71091" custLinFactNeighborX="4655" custLinFactNeighborY="100000">
        <dgm:presLayoutVars>
          <dgm:bulletEnabled val="1"/>
        </dgm:presLayoutVars>
      </dgm:prSet>
      <dgm:spPr/>
      <dgm:t>
        <a:bodyPr/>
        <a:lstStyle/>
        <a:p>
          <a:endParaRPr lang="fr-FR"/>
        </a:p>
      </dgm:t>
    </dgm:pt>
    <dgm:pt modelId="{1BE6C812-32C1-4D62-AFC7-324B4F934E32}" type="pres">
      <dgm:prSet presAssocID="{FCA812E5-D78E-47D9-A75F-AFC9A55CAB2B}" presName="aSpace" presStyleCnt="0"/>
      <dgm:spPr/>
    </dgm:pt>
  </dgm:ptLst>
  <dgm:cxnLst>
    <dgm:cxn modelId="{EE1BFEF1-19EC-490D-AEB2-2E6350D1E8FB}" srcId="{EB8AFC27-E58C-40C8-9330-56CBCFC6D778}" destId="{FCA812E5-D78E-47D9-A75F-AFC9A55CAB2B}" srcOrd="5" destOrd="0" parTransId="{54895B7E-31AF-4784-90E7-2B58325D4A34}" sibTransId="{C864C13A-77FE-410E-9902-0235E0DAEE22}"/>
    <dgm:cxn modelId="{22E50B72-963A-4218-83AC-E854C2A8DAF8}" type="presOf" srcId="{6CA72761-20C5-443B-9B8D-478AEAC6D121}" destId="{081CED77-7C9D-407A-B333-315CBD2229E2}" srcOrd="0" destOrd="0" presId="urn:microsoft.com/office/officeart/2005/8/layout/pyramid2"/>
    <dgm:cxn modelId="{03939C62-4583-4C0A-B4E4-4A7699BE2F47}" type="presOf" srcId="{FCA812E5-D78E-47D9-A75F-AFC9A55CAB2B}" destId="{AD22A792-B133-40BC-B639-CCFB5855BA92}" srcOrd="0" destOrd="0" presId="urn:microsoft.com/office/officeart/2005/8/layout/pyramid2"/>
    <dgm:cxn modelId="{BA74B193-45FA-4E7D-9AE2-5A4C415AC18B}" type="presOf" srcId="{0FD023BA-D430-4B2B-B899-56011BFE10BA}" destId="{EAB22694-C391-4A13-8EAC-BAD16AC85A0A}" srcOrd="0" destOrd="0" presId="urn:microsoft.com/office/officeart/2005/8/layout/pyramid2"/>
    <dgm:cxn modelId="{DA43472C-DCA8-4378-9B26-0DFC1FF44BF8}" type="presOf" srcId="{EB8AFC27-E58C-40C8-9330-56CBCFC6D778}" destId="{B5E518FB-9986-4A8F-918B-EA049062805C}" srcOrd="0" destOrd="0" presId="urn:microsoft.com/office/officeart/2005/8/layout/pyramid2"/>
    <dgm:cxn modelId="{75DC8F91-F751-426E-83BE-39469A7DD6F7}" srcId="{EB8AFC27-E58C-40C8-9330-56CBCFC6D778}" destId="{6CA72761-20C5-443B-9B8D-478AEAC6D121}" srcOrd="1" destOrd="0" parTransId="{B95E0765-561C-41F7-A014-F356CC3D26D0}" sibTransId="{32303F62-4441-427E-B512-30B485888A41}"/>
    <dgm:cxn modelId="{AF74DC69-8B09-4032-8F5D-FC63A8621B51}" type="presOf" srcId="{7F918C83-AC14-4252-90A8-92D3D69B35C0}" destId="{355DDC06-7BCA-4B5E-9834-E06237AAFAA9}" srcOrd="0" destOrd="0" presId="urn:microsoft.com/office/officeart/2005/8/layout/pyramid2"/>
    <dgm:cxn modelId="{40913ECC-C289-4069-ADCC-872C70D8242A}" srcId="{EB8AFC27-E58C-40C8-9330-56CBCFC6D778}" destId="{7F918C83-AC14-4252-90A8-92D3D69B35C0}" srcOrd="3" destOrd="0" parTransId="{A0AAA5A5-CD96-4659-A0C5-279133077A0B}" sibTransId="{E04A58A7-1C7B-4DCB-869F-24D8100628D0}"/>
    <dgm:cxn modelId="{3912F650-7025-46BB-96A4-F0E93C851100}" type="presOf" srcId="{890ECC57-C3B5-45D3-9DF1-5813BBAE3B98}" destId="{8F600648-861E-4A93-B3F7-ACAC3F9C19B5}" srcOrd="0" destOrd="0" presId="urn:microsoft.com/office/officeart/2005/8/layout/pyramid2"/>
    <dgm:cxn modelId="{3A25B1DD-67B2-445B-9FA7-47253ADF8E8E}" srcId="{EB8AFC27-E58C-40C8-9330-56CBCFC6D778}" destId="{6A6FCAA0-6848-4A76-8788-7CFB5557033B}" srcOrd="0" destOrd="0" parTransId="{58D89B4A-E4BA-482F-8AFA-DBF801DB89B3}" sibTransId="{82BBD7D0-705B-4F83-B175-00EFCBD82BF1}"/>
    <dgm:cxn modelId="{4A401640-D22D-40D5-AA0D-E8730A4065BB}" srcId="{EB8AFC27-E58C-40C8-9330-56CBCFC6D778}" destId="{0FD023BA-D430-4B2B-B899-56011BFE10BA}" srcOrd="2" destOrd="0" parTransId="{6B013CEE-AF35-4B6E-B2D9-8233D94EAD69}" sibTransId="{86E02B30-A856-43E4-8A7B-18A8CD622978}"/>
    <dgm:cxn modelId="{51C7CB50-5209-476F-8EA1-4D5F1A67D50F}" type="presOf" srcId="{6A6FCAA0-6848-4A76-8788-7CFB5557033B}" destId="{E356B25F-4E64-45CA-A914-333933AC5C86}" srcOrd="0" destOrd="0" presId="urn:microsoft.com/office/officeart/2005/8/layout/pyramid2"/>
    <dgm:cxn modelId="{ED8BB3C0-C090-4BC4-BD47-1DF978626C96}" srcId="{EB8AFC27-E58C-40C8-9330-56CBCFC6D778}" destId="{890ECC57-C3B5-45D3-9DF1-5813BBAE3B98}" srcOrd="4" destOrd="0" parTransId="{506B1E6C-CA92-4BDF-9B9F-38FE2CB1D43E}" sibTransId="{1F99646E-08C2-4CD8-9524-4ACFB251D53C}"/>
    <dgm:cxn modelId="{0151546E-8FB5-4CA6-A4EA-E3310EB0E3AD}" type="presParOf" srcId="{B5E518FB-9986-4A8F-918B-EA049062805C}" destId="{6472B619-305C-4ED1-B2CB-D741D4ED2896}" srcOrd="0" destOrd="0" presId="urn:microsoft.com/office/officeart/2005/8/layout/pyramid2"/>
    <dgm:cxn modelId="{721EDF14-2FFE-4DED-8C6D-A19A91EC65B9}" type="presParOf" srcId="{B5E518FB-9986-4A8F-918B-EA049062805C}" destId="{35A57183-250C-4FFE-BA3B-5E8E25DBCD0C}" srcOrd="1" destOrd="0" presId="urn:microsoft.com/office/officeart/2005/8/layout/pyramid2"/>
    <dgm:cxn modelId="{00431EFE-7037-4205-A684-4EB754270E75}" type="presParOf" srcId="{35A57183-250C-4FFE-BA3B-5E8E25DBCD0C}" destId="{E356B25F-4E64-45CA-A914-333933AC5C86}" srcOrd="0" destOrd="0" presId="urn:microsoft.com/office/officeart/2005/8/layout/pyramid2"/>
    <dgm:cxn modelId="{5632DEEF-0073-4BA1-823D-945A34452204}" type="presParOf" srcId="{35A57183-250C-4FFE-BA3B-5E8E25DBCD0C}" destId="{CB92A22F-21FF-44AA-9ECE-5FD54696542B}" srcOrd="1" destOrd="0" presId="urn:microsoft.com/office/officeart/2005/8/layout/pyramid2"/>
    <dgm:cxn modelId="{16B73B67-5117-4760-87ED-A00445ADBA36}" type="presParOf" srcId="{35A57183-250C-4FFE-BA3B-5E8E25DBCD0C}" destId="{081CED77-7C9D-407A-B333-315CBD2229E2}" srcOrd="2" destOrd="0" presId="urn:microsoft.com/office/officeart/2005/8/layout/pyramid2"/>
    <dgm:cxn modelId="{B0B69D05-AD8B-433D-B05C-1A60FE6AAF5F}" type="presParOf" srcId="{35A57183-250C-4FFE-BA3B-5E8E25DBCD0C}" destId="{DD8C24CA-3904-4DBA-8CC4-7D916EC2F7BD}" srcOrd="3" destOrd="0" presId="urn:microsoft.com/office/officeart/2005/8/layout/pyramid2"/>
    <dgm:cxn modelId="{4D75CC22-D81D-4A1E-B33D-6D9EC349E036}" type="presParOf" srcId="{35A57183-250C-4FFE-BA3B-5E8E25DBCD0C}" destId="{EAB22694-C391-4A13-8EAC-BAD16AC85A0A}" srcOrd="4" destOrd="0" presId="urn:microsoft.com/office/officeart/2005/8/layout/pyramid2"/>
    <dgm:cxn modelId="{BAE4857F-9260-4C9D-A523-B3926EF8CA25}" type="presParOf" srcId="{35A57183-250C-4FFE-BA3B-5E8E25DBCD0C}" destId="{A601BF1C-56AE-40A3-A23E-6F6CDDDEE753}" srcOrd="5" destOrd="0" presId="urn:microsoft.com/office/officeart/2005/8/layout/pyramid2"/>
    <dgm:cxn modelId="{31977A5F-461D-41E1-BF53-46317C569422}" type="presParOf" srcId="{35A57183-250C-4FFE-BA3B-5E8E25DBCD0C}" destId="{355DDC06-7BCA-4B5E-9834-E06237AAFAA9}" srcOrd="6" destOrd="0" presId="urn:microsoft.com/office/officeart/2005/8/layout/pyramid2"/>
    <dgm:cxn modelId="{31E4E0E1-DFE5-46AE-8CE6-9918A647C5B0}" type="presParOf" srcId="{35A57183-250C-4FFE-BA3B-5E8E25DBCD0C}" destId="{9772FE20-D88E-4B03-A3CD-66CCE9D12899}" srcOrd="7" destOrd="0" presId="urn:microsoft.com/office/officeart/2005/8/layout/pyramid2"/>
    <dgm:cxn modelId="{3D25C9AB-F724-4903-868B-03A642DED5D7}" type="presParOf" srcId="{35A57183-250C-4FFE-BA3B-5E8E25DBCD0C}" destId="{8F600648-861E-4A93-B3F7-ACAC3F9C19B5}" srcOrd="8" destOrd="0" presId="urn:microsoft.com/office/officeart/2005/8/layout/pyramid2"/>
    <dgm:cxn modelId="{1D9128BD-906A-40B3-99E3-BF2AF420078C}" type="presParOf" srcId="{35A57183-250C-4FFE-BA3B-5E8E25DBCD0C}" destId="{481B148D-67A3-4AE3-BA88-0C5A3179D11D}" srcOrd="9" destOrd="0" presId="urn:microsoft.com/office/officeart/2005/8/layout/pyramid2"/>
    <dgm:cxn modelId="{12C8673C-1494-45E3-B692-0D81C97B4ACA}" type="presParOf" srcId="{35A57183-250C-4FFE-BA3B-5E8E25DBCD0C}" destId="{AD22A792-B133-40BC-B639-CCFB5855BA92}" srcOrd="10" destOrd="0" presId="urn:microsoft.com/office/officeart/2005/8/layout/pyramid2"/>
    <dgm:cxn modelId="{E52B247C-7ED2-40E8-8001-5411CEAD3A89}" type="presParOf" srcId="{35A57183-250C-4FFE-BA3B-5E8E25DBCD0C}" destId="{1BE6C812-32C1-4D62-AFC7-324B4F934E32}"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62E26-39EB-4932-8188-12586B42C405}"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n-US"/>
        </a:p>
      </dgm:t>
    </dgm:pt>
    <dgm:pt modelId="{031FC270-7E19-4F38-8755-66986FB8CFC6}">
      <dgm:prSet/>
      <dgm:spPr/>
      <dgm:t>
        <a:bodyPr/>
        <a:lstStyle/>
        <a:p>
          <a:pPr rtl="0"/>
          <a:r>
            <a:rPr lang="fr-FR"/>
            <a:t>La clé d'évaluation ENTRECOMP se compose de trois étapes: </a:t>
          </a:r>
          <a:endParaRPr lang="en-US"/>
        </a:p>
      </dgm:t>
    </dgm:pt>
    <dgm:pt modelId="{3D32446A-F8AB-4522-8E6C-60403E724105}" type="parTrans" cxnId="{5DDECF71-9016-44FC-AA75-821758F02141}">
      <dgm:prSet/>
      <dgm:spPr/>
      <dgm:t>
        <a:bodyPr/>
        <a:lstStyle/>
        <a:p>
          <a:endParaRPr lang="en-US"/>
        </a:p>
      </dgm:t>
    </dgm:pt>
    <dgm:pt modelId="{223213F1-EFF7-4BB2-AC19-E4E1B571F127}" type="sibTrans" cxnId="{5DDECF71-9016-44FC-AA75-821758F02141}">
      <dgm:prSet/>
      <dgm:spPr/>
      <dgm:t>
        <a:bodyPr/>
        <a:lstStyle/>
        <a:p>
          <a:endParaRPr lang="en-US"/>
        </a:p>
      </dgm:t>
    </dgm:pt>
    <dgm:pt modelId="{2516C793-69DB-4E33-A887-65C5267C95F3}">
      <dgm:prSet/>
      <dgm:spPr/>
      <dgm:t>
        <a:bodyPr/>
        <a:lstStyle/>
        <a:p>
          <a:pPr rtl="0"/>
          <a:r>
            <a:rPr lang="fr-FR" dirty="0"/>
            <a:t>- dans la première colonne, les différents aspects de la compétence entrepreneuriale sont précisés</a:t>
          </a:r>
          <a:endParaRPr lang="en-US" dirty="0"/>
        </a:p>
      </dgm:t>
    </dgm:pt>
    <dgm:pt modelId="{70FE00F2-D52E-4F69-AA7F-D2EA5152FF7D}" type="parTrans" cxnId="{3DCCA002-4BE1-48F9-B3B2-B6BB62802124}">
      <dgm:prSet/>
      <dgm:spPr/>
      <dgm:t>
        <a:bodyPr/>
        <a:lstStyle/>
        <a:p>
          <a:endParaRPr lang="en-US"/>
        </a:p>
      </dgm:t>
    </dgm:pt>
    <dgm:pt modelId="{7924A48F-2B4E-4B4A-9334-8DFBADD70CBC}" type="sibTrans" cxnId="{3DCCA002-4BE1-48F9-B3B2-B6BB62802124}">
      <dgm:prSet/>
      <dgm:spPr/>
      <dgm:t>
        <a:bodyPr/>
        <a:lstStyle/>
        <a:p>
          <a:endParaRPr lang="en-US"/>
        </a:p>
      </dgm:t>
    </dgm:pt>
    <dgm:pt modelId="{23D66FD6-8320-453C-8C84-F9F7965E21FA}">
      <dgm:prSet/>
      <dgm:spPr/>
      <dgm:t>
        <a:bodyPr/>
        <a:lstStyle/>
        <a:p>
          <a:pPr rtl="0"/>
          <a:r>
            <a:rPr lang="fr-FR" dirty="0"/>
            <a:t>- dans la deuxième colonne, l'accompagnateur doit décrire ce que l'apprenant a réalisé/est capable de faire</a:t>
          </a:r>
          <a:endParaRPr lang="en-US" dirty="0"/>
        </a:p>
      </dgm:t>
    </dgm:pt>
    <dgm:pt modelId="{0A078742-9F10-4A06-951B-64E6C37293A5}" type="parTrans" cxnId="{DD0AF95A-ADC8-40CB-ADD7-F3A7B8EDE246}">
      <dgm:prSet/>
      <dgm:spPr/>
      <dgm:t>
        <a:bodyPr/>
        <a:lstStyle/>
        <a:p>
          <a:endParaRPr lang="en-US"/>
        </a:p>
      </dgm:t>
    </dgm:pt>
    <dgm:pt modelId="{F2915ED8-D4CE-43EE-BAEB-63B599F9146E}" type="sibTrans" cxnId="{DD0AF95A-ADC8-40CB-ADD7-F3A7B8EDE246}">
      <dgm:prSet/>
      <dgm:spPr/>
      <dgm:t>
        <a:bodyPr/>
        <a:lstStyle/>
        <a:p>
          <a:endParaRPr lang="en-US"/>
        </a:p>
      </dgm:t>
    </dgm:pt>
    <dgm:pt modelId="{AE6D76DF-64D2-44A5-B9A7-C5A1B05FD853}">
      <dgm:prSet/>
      <dgm:spPr/>
      <dgm:t>
        <a:bodyPr/>
        <a:lstStyle/>
        <a:p>
          <a:pPr rtl="0"/>
          <a:r>
            <a:rPr lang="fr-FR"/>
            <a:t>- dans la troisième colonne, le niveau ENTRECOMP doit être précisé.</a:t>
          </a:r>
          <a:endParaRPr lang="en-US"/>
        </a:p>
      </dgm:t>
    </dgm:pt>
    <dgm:pt modelId="{FA018DA1-8C3E-40F1-AC46-314119C5C2C5}" type="parTrans" cxnId="{C89FAECA-6CC2-43E0-86F0-32BEB0B7F61B}">
      <dgm:prSet/>
      <dgm:spPr/>
      <dgm:t>
        <a:bodyPr/>
        <a:lstStyle/>
        <a:p>
          <a:endParaRPr lang="en-US"/>
        </a:p>
      </dgm:t>
    </dgm:pt>
    <dgm:pt modelId="{82E21FC3-BC8F-4ED0-965A-66EA292EFB4B}" type="sibTrans" cxnId="{C89FAECA-6CC2-43E0-86F0-32BEB0B7F61B}">
      <dgm:prSet/>
      <dgm:spPr/>
      <dgm:t>
        <a:bodyPr/>
        <a:lstStyle/>
        <a:p>
          <a:endParaRPr lang="en-US"/>
        </a:p>
      </dgm:t>
    </dgm:pt>
    <dgm:pt modelId="{80276223-A2DC-433A-9BA1-73E2A745B754}" type="pres">
      <dgm:prSet presAssocID="{6DD62E26-39EB-4932-8188-12586B42C405}" presName="Name0" presStyleCnt="0">
        <dgm:presLayoutVars>
          <dgm:dir/>
          <dgm:animLvl val="lvl"/>
          <dgm:resizeHandles val="exact"/>
        </dgm:presLayoutVars>
      </dgm:prSet>
      <dgm:spPr/>
      <dgm:t>
        <a:bodyPr/>
        <a:lstStyle/>
        <a:p>
          <a:endParaRPr lang="fr-FR"/>
        </a:p>
      </dgm:t>
    </dgm:pt>
    <dgm:pt modelId="{3C8D6AE2-8079-4AC5-AE98-9F79488905AF}" type="pres">
      <dgm:prSet presAssocID="{031FC270-7E19-4F38-8755-66986FB8CFC6}" presName="linNode" presStyleCnt="0"/>
      <dgm:spPr/>
    </dgm:pt>
    <dgm:pt modelId="{6421AB7A-9239-44B0-8BE8-38F3DC7F81DC}" type="pres">
      <dgm:prSet presAssocID="{031FC270-7E19-4F38-8755-66986FB8CFC6}" presName="parentText" presStyleLbl="node1" presStyleIdx="0" presStyleCnt="1">
        <dgm:presLayoutVars>
          <dgm:chMax val="1"/>
          <dgm:bulletEnabled val="1"/>
        </dgm:presLayoutVars>
      </dgm:prSet>
      <dgm:spPr/>
      <dgm:t>
        <a:bodyPr/>
        <a:lstStyle/>
        <a:p>
          <a:endParaRPr lang="fr-FR"/>
        </a:p>
      </dgm:t>
    </dgm:pt>
    <dgm:pt modelId="{0886510F-CE7B-47FA-BA05-B1EE6E85EB08}" type="pres">
      <dgm:prSet presAssocID="{031FC270-7E19-4F38-8755-66986FB8CFC6}" presName="descendantText" presStyleLbl="alignAccFollowNode1" presStyleIdx="0" presStyleCnt="1">
        <dgm:presLayoutVars>
          <dgm:bulletEnabled val="1"/>
        </dgm:presLayoutVars>
      </dgm:prSet>
      <dgm:spPr/>
      <dgm:t>
        <a:bodyPr/>
        <a:lstStyle/>
        <a:p>
          <a:endParaRPr lang="fr-FR"/>
        </a:p>
      </dgm:t>
    </dgm:pt>
  </dgm:ptLst>
  <dgm:cxnLst>
    <dgm:cxn modelId="{D4B8D864-678D-4A84-B45A-8A42AAECC020}" type="presOf" srcId="{2516C793-69DB-4E33-A887-65C5267C95F3}" destId="{0886510F-CE7B-47FA-BA05-B1EE6E85EB08}" srcOrd="0" destOrd="0" presId="urn:microsoft.com/office/officeart/2005/8/layout/vList5"/>
    <dgm:cxn modelId="{DD0AF95A-ADC8-40CB-ADD7-F3A7B8EDE246}" srcId="{031FC270-7E19-4F38-8755-66986FB8CFC6}" destId="{23D66FD6-8320-453C-8C84-F9F7965E21FA}" srcOrd="1" destOrd="0" parTransId="{0A078742-9F10-4A06-951B-64E6C37293A5}" sibTransId="{F2915ED8-D4CE-43EE-BAEB-63B599F9146E}"/>
    <dgm:cxn modelId="{546A4ADF-38CE-49F2-87AE-898F7654FF61}" type="presOf" srcId="{23D66FD6-8320-453C-8C84-F9F7965E21FA}" destId="{0886510F-CE7B-47FA-BA05-B1EE6E85EB08}" srcOrd="0" destOrd="1" presId="urn:microsoft.com/office/officeart/2005/8/layout/vList5"/>
    <dgm:cxn modelId="{AC89B6AF-C638-41C2-845E-A1ED63E3D3EA}" type="presOf" srcId="{031FC270-7E19-4F38-8755-66986FB8CFC6}" destId="{6421AB7A-9239-44B0-8BE8-38F3DC7F81DC}" srcOrd="0" destOrd="0" presId="urn:microsoft.com/office/officeart/2005/8/layout/vList5"/>
    <dgm:cxn modelId="{3DCCA002-4BE1-48F9-B3B2-B6BB62802124}" srcId="{031FC270-7E19-4F38-8755-66986FB8CFC6}" destId="{2516C793-69DB-4E33-A887-65C5267C95F3}" srcOrd="0" destOrd="0" parTransId="{70FE00F2-D52E-4F69-AA7F-D2EA5152FF7D}" sibTransId="{7924A48F-2B4E-4B4A-9334-8DFBADD70CBC}"/>
    <dgm:cxn modelId="{BB33F312-734A-4031-80EA-9914D8EDCFDA}" type="presOf" srcId="{6DD62E26-39EB-4932-8188-12586B42C405}" destId="{80276223-A2DC-433A-9BA1-73E2A745B754}" srcOrd="0" destOrd="0" presId="urn:microsoft.com/office/officeart/2005/8/layout/vList5"/>
    <dgm:cxn modelId="{5DDECF71-9016-44FC-AA75-821758F02141}" srcId="{6DD62E26-39EB-4932-8188-12586B42C405}" destId="{031FC270-7E19-4F38-8755-66986FB8CFC6}" srcOrd="0" destOrd="0" parTransId="{3D32446A-F8AB-4522-8E6C-60403E724105}" sibTransId="{223213F1-EFF7-4BB2-AC19-E4E1B571F127}"/>
    <dgm:cxn modelId="{D31D1726-A0F6-498C-BF89-3FEE0A53C2E0}" type="presOf" srcId="{AE6D76DF-64D2-44A5-B9A7-C5A1B05FD853}" destId="{0886510F-CE7B-47FA-BA05-B1EE6E85EB08}" srcOrd="0" destOrd="2" presId="urn:microsoft.com/office/officeart/2005/8/layout/vList5"/>
    <dgm:cxn modelId="{C89FAECA-6CC2-43E0-86F0-32BEB0B7F61B}" srcId="{031FC270-7E19-4F38-8755-66986FB8CFC6}" destId="{AE6D76DF-64D2-44A5-B9A7-C5A1B05FD853}" srcOrd="2" destOrd="0" parTransId="{FA018DA1-8C3E-40F1-AC46-314119C5C2C5}" sibTransId="{82E21FC3-BC8F-4ED0-965A-66EA292EFB4B}"/>
    <dgm:cxn modelId="{439A330C-74C8-417D-A63F-5C2826E01EB0}" type="presParOf" srcId="{80276223-A2DC-433A-9BA1-73E2A745B754}" destId="{3C8D6AE2-8079-4AC5-AE98-9F79488905AF}" srcOrd="0" destOrd="0" presId="urn:microsoft.com/office/officeart/2005/8/layout/vList5"/>
    <dgm:cxn modelId="{49FDEB9E-B717-4888-8987-36A81AE56290}" type="presParOf" srcId="{3C8D6AE2-8079-4AC5-AE98-9F79488905AF}" destId="{6421AB7A-9239-44B0-8BE8-38F3DC7F81DC}" srcOrd="0" destOrd="0" presId="urn:microsoft.com/office/officeart/2005/8/layout/vList5"/>
    <dgm:cxn modelId="{0BD75FC4-008D-41D7-B36F-EB2785E0D16D}" type="presParOf" srcId="{3C8D6AE2-8079-4AC5-AE98-9F79488905AF}" destId="{0886510F-CE7B-47FA-BA05-B1EE6E85EB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AA946-E4DD-4F21-8373-51ADF023147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A1DBC2B-EC5F-4D02-AD81-E0639748F8E4}">
      <dgm:prSet phldrT="[Text]"/>
      <dgm:spPr/>
      <dgm:t>
        <a:bodyPr/>
        <a:lstStyle/>
        <a:p>
          <a:r>
            <a:rPr lang="fr-FR" b="1" i="1" dirty="0"/>
            <a:t>CORATOOL- Outil d'évaluation des compétences </a:t>
          </a:r>
          <a:endParaRPr lang="en-US" dirty="0"/>
        </a:p>
      </dgm:t>
    </dgm:pt>
    <dgm:pt modelId="{ED3DD6DA-F715-420A-BA48-CE2BCC119523}" type="parTrans" cxnId="{0A181897-0091-465E-BDE3-B089EEEBF74A}">
      <dgm:prSet/>
      <dgm:spPr/>
      <dgm:t>
        <a:bodyPr/>
        <a:lstStyle/>
        <a:p>
          <a:endParaRPr lang="en-US"/>
        </a:p>
      </dgm:t>
    </dgm:pt>
    <dgm:pt modelId="{4E0B6985-A1F4-4B0E-A8AE-174CD7216471}" type="sibTrans" cxnId="{0A181897-0091-465E-BDE3-B089EEEBF74A}">
      <dgm:prSet/>
      <dgm:spPr/>
      <dgm:t>
        <a:bodyPr/>
        <a:lstStyle/>
        <a:p>
          <a:endParaRPr lang="en-US"/>
        </a:p>
      </dgm:t>
    </dgm:pt>
    <dgm:pt modelId="{04D65882-D22A-4D96-9EF5-31C5A8770380}">
      <dgm:prSet phldrT="[Text]"/>
      <dgm:spPr/>
      <dgm:t>
        <a:bodyPr/>
        <a:lstStyle/>
        <a:p>
          <a:r>
            <a:rPr lang="fr-FR" i="1" dirty="0"/>
            <a:t>il s'agit d'une</a:t>
          </a:r>
          <a:r>
            <a:rPr lang="fr-FR" b="1" i="1" dirty="0"/>
            <a:t> auto-évaluation </a:t>
          </a:r>
          <a:r>
            <a:rPr lang="fr-FR" i="1" dirty="0"/>
            <a:t>en ligne qui permet </a:t>
          </a:r>
          <a:r>
            <a:rPr lang="fr-FR" b="1" i="1" dirty="0"/>
            <a:t>d’identifier les compétences clefs </a:t>
          </a:r>
          <a:r>
            <a:rPr lang="fr-FR" i="1" dirty="0"/>
            <a:t>à partir du référentiel </a:t>
          </a:r>
          <a:r>
            <a:rPr lang="fr-FR" i="1" dirty="0" err="1"/>
            <a:t>EntreComp</a:t>
          </a:r>
          <a:r>
            <a:rPr lang="fr-FR" i="1" dirty="0"/>
            <a:t> </a:t>
          </a:r>
          <a:endParaRPr lang="en-US" dirty="0"/>
        </a:p>
      </dgm:t>
    </dgm:pt>
    <dgm:pt modelId="{00F13B14-52CD-47D2-87CF-080B4BDB63BB}" type="parTrans" cxnId="{2A9E1453-2086-44AF-8502-F9714385287C}">
      <dgm:prSet/>
      <dgm:spPr/>
      <dgm:t>
        <a:bodyPr/>
        <a:lstStyle/>
        <a:p>
          <a:endParaRPr lang="en-US"/>
        </a:p>
      </dgm:t>
    </dgm:pt>
    <dgm:pt modelId="{5EC1DDFD-207C-44F4-B070-C42F420C2FBE}" type="sibTrans" cxnId="{2A9E1453-2086-44AF-8502-F9714385287C}">
      <dgm:prSet/>
      <dgm:spPr/>
      <dgm:t>
        <a:bodyPr/>
        <a:lstStyle/>
        <a:p>
          <a:endParaRPr lang="en-US"/>
        </a:p>
      </dgm:t>
    </dgm:pt>
    <dgm:pt modelId="{63481242-D853-4272-B3B2-B7A7F106E42A}">
      <dgm:prSet phldrT="[Text]"/>
      <dgm:spPr/>
      <dgm:t>
        <a:bodyPr/>
        <a:lstStyle/>
        <a:p>
          <a:r>
            <a:rPr lang="fr-FR" b="1" i="1" dirty="0"/>
            <a:t>Start-up </a:t>
          </a:r>
          <a:r>
            <a:rPr lang="fr-FR" b="1" i="1" dirty="0" err="1"/>
            <a:t>Academy</a:t>
          </a:r>
          <a:r>
            <a:rPr lang="fr-FR" i="1" dirty="0"/>
            <a:t> </a:t>
          </a:r>
          <a:endParaRPr lang="en-US" dirty="0"/>
        </a:p>
      </dgm:t>
    </dgm:pt>
    <dgm:pt modelId="{53BA90D6-20AC-4A79-A512-C39658417EB7}" type="parTrans" cxnId="{5B2287E4-F44A-409F-BDD8-ECEA63D62152}">
      <dgm:prSet/>
      <dgm:spPr/>
      <dgm:t>
        <a:bodyPr/>
        <a:lstStyle/>
        <a:p>
          <a:endParaRPr lang="en-US"/>
        </a:p>
      </dgm:t>
    </dgm:pt>
    <dgm:pt modelId="{7D9CEA57-F971-4B28-8C10-A8CC69D86CC5}" type="sibTrans" cxnId="{5B2287E4-F44A-409F-BDD8-ECEA63D62152}">
      <dgm:prSet/>
      <dgm:spPr/>
      <dgm:t>
        <a:bodyPr/>
        <a:lstStyle/>
        <a:p>
          <a:endParaRPr lang="en-US"/>
        </a:p>
      </dgm:t>
    </dgm:pt>
    <dgm:pt modelId="{992A671C-224C-495A-9C7D-4F4B6DD6F23C}">
      <dgm:prSet phldrT="[Text]"/>
      <dgm:spPr/>
      <dgm:t>
        <a:bodyPr/>
        <a:lstStyle/>
        <a:p>
          <a:r>
            <a:rPr lang="fr-FR" i="1" dirty="0"/>
            <a:t>Le programme de formation CORAL est conçu et mis en œuvre en mode mixte selon la logique de la classe inversée. </a:t>
          </a:r>
          <a:endParaRPr lang="en-US" dirty="0"/>
        </a:p>
      </dgm:t>
    </dgm:pt>
    <dgm:pt modelId="{4E4F1B6C-3ED4-40D6-89F3-F723538B37D5}" type="parTrans" cxnId="{80DC541B-37A8-49A8-90B0-0E27D1794AD1}">
      <dgm:prSet/>
      <dgm:spPr/>
      <dgm:t>
        <a:bodyPr/>
        <a:lstStyle/>
        <a:p>
          <a:endParaRPr lang="en-US"/>
        </a:p>
      </dgm:t>
    </dgm:pt>
    <dgm:pt modelId="{F2A7573B-12E6-48AA-A405-78C51820A2D6}" type="sibTrans" cxnId="{80DC541B-37A8-49A8-90B0-0E27D1794AD1}">
      <dgm:prSet/>
      <dgm:spPr/>
      <dgm:t>
        <a:bodyPr/>
        <a:lstStyle/>
        <a:p>
          <a:endParaRPr lang="en-US"/>
        </a:p>
      </dgm:t>
    </dgm:pt>
    <dgm:pt modelId="{0D5DC175-4443-4F7C-A6BA-4778B4869316}">
      <dgm:prSet phldrT="[Text]"/>
      <dgm:spPr/>
      <dgm:t>
        <a:bodyPr/>
        <a:lstStyle/>
        <a:p>
          <a:r>
            <a:rPr lang="fr-FR" i="1" dirty="0"/>
            <a:t>Les </a:t>
          </a:r>
          <a:r>
            <a:rPr lang="fr-FR" b="1" i="1" dirty="0"/>
            <a:t>aspects théoriques </a:t>
          </a:r>
          <a:r>
            <a:rPr lang="fr-FR" i="1" dirty="0"/>
            <a:t>et </a:t>
          </a:r>
          <a:r>
            <a:rPr lang="fr-FR" b="1" i="1" dirty="0"/>
            <a:t>procéduraux</a:t>
          </a:r>
          <a:r>
            <a:rPr lang="fr-FR" i="1" dirty="0"/>
            <a:t> seront dispensés par le </a:t>
          </a:r>
          <a:r>
            <a:rPr lang="fr-FR" b="1" i="1" dirty="0"/>
            <a:t>MOOC</a:t>
          </a:r>
          <a:r>
            <a:rPr lang="fr-FR" i="1" dirty="0"/>
            <a:t> de la Start-up </a:t>
          </a:r>
          <a:r>
            <a:rPr lang="fr-FR" i="1" dirty="0" err="1"/>
            <a:t>Academy</a:t>
          </a:r>
          <a:r>
            <a:rPr lang="fr-FR" i="1" dirty="0"/>
            <a:t>, tandis que les laboratoires expérimentaux de renforcement des capacités (Start-up LAB) permettront </a:t>
          </a:r>
          <a:r>
            <a:rPr lang="fr-FR" b="1" i="1" dirty="0"/>
            <a:t>d'expérimenter un processus d'apprentissage collaboratif</a:t>
          </a:r>
          <a:endParaRPr lang="en-US" b="1" dirty="0"/>
        </a:p>
      </dgm:t>
    </dgm:pt>
    <dgm:pt modelId="{72E4B574-DD8A-4796-B4A4-34536FBDE45B}" type="parTrans" cxnId="{9BE210B4-F4DA-4443-B6B9-A3F8C287420C}">
      <dgm:prSet/>
      <dgm:spPr/>
      <dgm:t>
        <a:bodyPr/>
        <a:lstStyle/>
        <a:p>
          <a:endParaRPr lang="en-US"/>
        </a:p>
      </dgm:t>
    </dgm:pt>
    <dgm:pt modelId="{478B640F-17C8-468D-97AF-572AE065888F}" type="sibTrans" cxnId="{9BE210B4-F4DA-4443-B6B9-A3F8C287420C}">
      <dgm:prSet/>
      <dgm:spPr/>
      <dgm:t>
        <a:bodyPr/>
        <a:lstStyle/>
        <a:p>
          <a:endParaRPr lang="en-US"/>
        </a:p>
      </dgm:t>
    </dgm:pt>
    <dgm:pt modelId="{9F1B84C5-BB1D-40A6-8C27-F348B751CC85}">
      <dgm:prSet phldrT="[Text]"/>
      <dgm:spPr/>
      <dgm:t>
        <a:bodyPr/>
        <a:lstStyle/>
        <a:p>
          <a:r>
            <a:rPr lang="fr-FR" b="1" i="1" dirty="0"/>
            <a:t>Validation internationale</a:t>
          </a:r>
          <a:r>
            <a:rPr lang="fr-FR" i="1" dirty="0"/>
            <a:t> </a:t>
          </a:r>
          <a:endParaRPr lang="en-US" dirty="0"/>
        </a:p>
      </dgm:t>
    </dgm:pt>
    <dgm:pt modelId="{3876B38E-8842-48CD-81F9-1C70F5ABF37A}" type="parTrans" cxnId="{09DCA116-9F40-4719-AE03-3197E00ED801}">
      <dgm:prSet/>
      <dgm:spPr/>
      <dgm:t>
        <a:bodyPr/>
        <a:lstStyle/>
        <a:p>
          <a:endParaRPr lang="en-US"/>
        </a:p>
      </dgm:t>
    </dgm:pt>
    <dgm:pt modelId="{E63A0943-611B-4C1A-884B-860430F2E032}" type="sibTrans" cxnId="{09DCA116-9F40-4719-AE03-3197E00ED801}">
      <dgm:prSet/>
      <dgm:spPr/>
      <dgm:t>
        <a:bodyPr/>
        <a:lstStyle/>
        <a:p>
          <a:endParaRPr lang="en-US"/>
        </a:p>
      </dgm:t>
    </dgm:pt>
    <dgm:pt modelId="{7E0C6A53-4464-42AE-93FD-F7623590D331}">
      <dgm:prSet phldrT="[Text]"/>
      <dgm:spPr/>
      <dgm:t>
        <a:bodyPr/>
        <a:lstStyle/>
        <a:p>
          <a:r>
            <a:rPr lang="fr-FR" i="1" dirty="0"/>
            <a:t>sous la forme d'un badge numérique appelé </a:t>
          </a:r>
          <a:r>
            <a:rPr lang="fr-FR" b="1" i="1" dirty="0"/>
            <a:t>‘Open Badge</a:t>
          </a:r>
          <a:r>
            <a:rPr lang="fr-FR" i="1" dirty="0"/>
            <a:t>’ comme preuve de l'apprentissage acquis au travers de la formation CORAL</a:t>
          </a:r>
          <a:endParaRPr lang="en-US" dirty="0"/>
        </a:p>
      </dgm:t>
    </dgm:pt>
    <dgm:pt modelId="{20D13F5C-85DD-4262-91E1-E02656288F2E}" type="parTrans" cxnId="{0BA7D041-E4E0-4A67-B12E-FE7B2137CFBE}">
      <dgm:prSet/>
      <dgm:spPr/>
      <dgm:t>
        <a:bodyPr/>
        <a:lstStyle/>
        <a:p>
          <a:endParaRPr lang="en-US"/>
        </a:p>
      </dgm:t>
    </dgm:pt>
    <dgm:pt modelId="{BD5A8A15-2442-44EA-A44A-69E3D35529BA}" type="sibTrans" cxnId="{0BA7D041-E4E0-4A67-B12E-FE7B2137CFBE}">
      <dgm:prSet/>
      <dgm:spPr/>
      <dgm:t>
        <a:bodyPr/>
        <a:lstStyle/>
        <a:p>
          <a:endParaRPr lang="en-US"/>
        </a:p>
      </dgm:t>
    </dgm:pt>
    <dgm:pt modelId="{7913EBF8-CE42-4D84-B4E7-C163ABD523BA}" type="pres">
      <dgm:prSet presAssocID="{7BEAA946-E4DD-4F21-8373-51ADF023147C}" presName="Name0" presStyleCnt="0">
        <dgm:presLayoutVars>
          <dgm:dir/>
          <dgm:animLvl val="lvl"/>
          <dgm:resizeHandles val="exact"/>
        </dgm:presLayoutVars>
      </dgm:prSet>
      <dgm:spPr/>
      <dgm:t>
        <a:bodyPr/>
        <a:lstStyle/>
        <a:p>
          <a:endParaRPr lang="fr-FR"/>
        </a:p>
      </dgm:t>
    </dgm:pt>
    <dgm:pt modelId="{77DEC1F2-3CFE-496E-82CB-A0B5F0F09AE0}" type="pres">
      <dgm:prSet presAssocID="{2A1DBC2B-EC5F-4D02-AD81-E0639748F8E4}" presName="linNode" presStyleCnt="0"/>
      <dgm:spPr/>
    </dgm:pt>
    <dgm:pt modelId="{EAA4A18B-67F7-42DA-BF33-7CC9B41C9E39}" type="pres">
      <dgm:prSet presAssocID="{2A1DBC2B-EC5F-4D02-AD81-E0639748F8E4}" presName="parentText" presStyleLbl="node1" presStyleIdx="0" presStyleCnt="3">
        <dgm:presLayoutVars>
          <dgm:chMax val="1"/>
          <dgm:bulletEnabled val="1"/>
        </dgm:presLayoutVars>
      </dgm:prSet>
      <dgm:spPr/>
      <dgm:t>
        <a:bodyPr/>
        <a:lstStyle/>
        <a:p>
          <a:endParaRPr lang="fr-FR"/>
        </a:p>
      </dgm:t>
    </dgm:pt>
    <dgm:pt modelId="{57094DE0-9049-4F82-858A-45BD4BB6DB55}" type="pres">
      <dgm:prSet presAssocID="{2A1DBC2B-EC5F-4D02-AD81-E0639748F8E4}" presName="descendantText" presStyleLbl="alignAccFollowNode1" presStyleIdx="0" presStyleCnt="3" custLinFactNeighborX="753" custLinFactNeighborY="2913">
        <dgm:presLayoutVars>
          <dgm:bulletEnabled val="1"/>
        </dgm:presLayoutVars>
      </dgm:prSet>
      <dgm:spPr/>
      <dgm:t>
        <a:bodyPr/>
        <a:lstStyle/>
        <a:p>
          <a:endParaRPr lang="fr-FR"/>
        </a:p>
      </dgm:t>
    </dgm:pt>
    <dgm:pt modelId="{1FB14488-44A5-4787-97F8-D192AD3FB879}" type="pres">
      <dgm:prSet presAssocID="{4E0B6985-A1F4-4B0E-A8AE-174CD7216471}" presName="sp" presStyleCnt="0"/>
      <dgm:spPr/>
    </dgm:pt>
    <dgm:pt modelId="{CF3B3F2C-F412-42CD-8A71-320B8E0F3AD4}" type="pres">
      <dgm:prSet presAssocID="{63481242-D853-4272-B3B2-B7A7F106E42A}" presName="linNode" presStyleCnt="0"/>
      <dgm:spPr/>
    </dgm:pt>
    <dgm:pt modelId="{227A79A0-89B7-422D-8BFC-BA6AA1D154B2}" type="pres">
      <dgm:prSet presAssocID="{63481242-D853-4272-B3B2-B7A7F106E42A}" presName="parentText" presStyleLbl="node1" presStyleIdx="1" presStyleCnt="3">
        <dgm:presLayoutVars>
          <dgm:chMax val="1"/>
          <dgm:bulletEnabled val="1"/>
        </dgm:presLayoutVars>
      </dgm:prSet>
      <dgm:spPr/>
      <dgm:t>
        <a:bodyPr/>
        <a:lstStyle/>
        <a:p>
          <a:endParaRPr lang="fr-FR"/>
        </a:p>
      </dgm:t>
    </dgm:pt>
    <dgm:pt modelId="{AC2EF4B4-446B-4E62-B845-4CB3B4F58194}" type="pres">
      <dgm:prSet presAssocID="{63481242-D853-4272-B3B2-B7A7F106E42A}" presName="descendantText" presStyleLbl="alignAccFollowNode1" presStyleIdx="1" presStyleCnt="3" custScaleY="131614">
        <dgm:presLayoutVars>
          <dgm:bulletEnabled val="1"/>
        </dgm:presLayoutVars>
      </dgm:prSet>
      <dgm:spPr/>
      <dgm:t>
        <a:bodyPr/>
        <a:lstStyle/>
        <a:p>
          <a:endParaRPr lang="fr-FR"/>
        </a:p>
      </dgm:t>
    </dgm:pt>
    <dgm:pt modelId="{1D5160EF-6947-44DF-8B4E-B85DEE91A854}" type="pres">
      <dgm:prSet presAssocID="{7D9CEA57-F971-4B28-8C10-A8CC69D86CC5}" presName="sp" presStyleCnt="0"/>
      <dgm:spPr/>
    </dgm:pt>
    <dgm:pt modelId="{45C56671-04F7-4568-B5E1-32FBE6FB84A7}" type="pres">
      <dgm:prSet presAssocID="{9F1B84C5-BB1D-40A6-8C27-F348B751CC85}" presName="linNode" presStyleCnt="0"/>
      <dgm:spPr/>
    </dgm:pt>
    <dgm:pt modelId="{AFE792D9-8634-4063-9048-C1EC9727E447}" type="pres">
      <dgm:prSet presAssocID="{9F1B84C5-BB1D-40A6-8C27-F348B751CC85}" presName="parentText" presStyleLbl="node1" presStyleIdx="2" presStyleCnt="3" custLinFactNeighborX="539" custLinFactNeighborY="52">
        <dgm:presLayoutVars>
          <dgm:chMax val="1"/>
          <dgm:bulletEnabled val="1"/>
        </dgm:presLayoutVars>
      </dgm:prSet>
      <dgm:spPr/>
      <dgm:t>
        <a:bodyPr/>
        <a:lstStyle/>
        <a:p>
          <a:endParaRPr lang="fr-FR"/>
        </a:p>
      </dgm:t>
    </dgm:pt>
    <dgm:pt modelId="{660BC15D-4867-4F44-BDA4-ADFFDEA98DCE}" type="pres">
      <dgm:prSet presAssocID="{9F1B84C5-BB1D-40A6-8C27-F348B751CC85}" presName="descendantText" presStyleLbl="alignAccFollowNode1" presStyleIdx="2" presStyleCnt="3">
        <dgm:presLayoutVars>
          <dgm:bulletEnabled val="1"/>
        </dgm:presLayoutVars>
      </dgm:prSet>
      <dgm:spPr/>
      <dgm:t>
        <a:bodyPr/>
        <a:lstStyle/>
        <a:p>
          <a:endParaRPr lang="fr-FR"/>
        </a:p>
      </dgm:t>
    </dgm:pt>
  </dgm:ptLst>
  <dgm:cxnLst>
    <dgm:cxn modelId="{9BB86819-0FB6-4EB3-9445-0F5C3948054E}" type="presOf" srcId="{7E0C6A53-4464-42AE-93FD-F7623590D331}" destId="{660BC15D-4867-4F44-BDA4-ADFFDEA98DCE}" srcOrd="0" destOrd="0" presId="urn:microsoft.com/office/officeart/2005/8/layout/vList5"/>
    <dgm:cxn modelId="{0758E859-73E6-4830-9787-9C6DB73BD897}" type="presOf" srcId="{0D5DC175-4443-4F7C-A6BA-4778B4869316}" destId="{AC2EF4B4-446B-4E62-B845-4CB3B4F58194}" srcOrd="0" destOrd="1" presId="urn:microsoft.com/office/officeart/2005/8/layout/vList5"/>
    <dgm:cxn modelId="{32CBDBFC-6ADC-4AED-80FD-59A388AA9933}" type="presOf" srcId="{04D65882-D22A-4D96-9EF5-31C5A8770380}" destId="{57094DE0-9049-4F82-858A-45BD4BB6DB55}" srcOrd="0" destOrd="0" presId="urn:microsoft.com/office/officeart/2005/8/layout/vList5"/>
    <dgm:cxn modelId="{5B2287E4-F44A-409F-BDD8-ECEA63D62152}" srcId="{7BEAA946-E4DD-4F21-8373-51ADF023147C}" destId="{63481242-D853-4272-B3B2-B7A7F106E42A}" srcOrd="1" destOrd="0" parTransId="{53BA90D6-20AC-4A79-A512-C39658417EB7}" sibTransId="{7D9CEA57-F971-4B28-8C10-A8CC69D86CC5}"/>
    <dgm:cxn modelId="{0BA7D041-E4E0-4A67-B12E-FE7B2137CFBE}" srcId="{9F1B84C5-BB1D-40A6-8C27-F348B751CC85}" destId="{7E0C6A53-4464-42AE-93FD-F7623590D331}" srcOrd="0" destOrd="0" parTransId="{20D13F5C-85DD-4262-91E1-E02656288F2E}" sibTransId="{BD5A8A15-2442-44EA-A44A-69E3D35529BA}"/>
    <dgm:cxn modelId="{80DC541B-37A8-49A8-90B0-0E27D1794AD1}" srcId="{63481242-D853-4272-B3B2-B7A7F106E42A}" destId="{992A671C-224C-495A-9C7D-4F4B6DD6F23C}" srcOrd="0" destOrd="0" parTransId="{4E4F1B6C-3ED4-40D6-89F3-F723538B37D5}" sibTransId="{F2A7573B-12E6-48AA-A405-78C51820A2D6}"/>
    <dgm:cxn modelId="{791EA5A3-2A8F-4BF2-B1F4-5073BB2B29E2}" type="presOf" srcId="{2A1DBC2B-EC5F-4D02-AD81-E0639748F8E4}" destId="{EAA4A18B-67F7-42DA-BF33-7CC9B41C9E39}" srcOrd="0" destOrd="0" presId="urn:microsoft.com/office/officeart/2005/8/layout/vList5"/>
    <dgm:cxn modelId="{9BE210B4-F4DA-4443-B6B9-A3F8C287420C}" srcId="{63481242-D853-4272-B3B2-B7A7F106E42A}" destId="{0D5DC175-4443-4F7C-A6BA-4778B4869316}" srcOrd="1" destOrd="0" parTransId="{72E4B574-DD8A-4796-B4A4-34536FBDE45B}" sibTransId="{478B640F-17C8-468D-97AF-572AE065888F}"/>
    <dgm:cxn modelId="{513BDFF4-000D-4133-A933-D7D725565831}" type="presOf" srcId="{63481242-D853-4272-B3B2-B7A7F106E42A}" destId="{227A79A0-89B7-422D-8BFC-BA6AA1D154B2}" srcOrd="0" destOrd="0" presId="urn:microsoft.com/office/officeart/2005/8/layout/vList5"/>
    <dgm:cxn modelId="{0A181897-0091-465E-BDE3-B089EEEBF74A}" srcId="{7BEAA946-E4DD-4F21-8373-51ADF023147C}" destId="{2A1DBC2B-EC5F-4D02-AD81-E0639748F8E4}" srcOrd="0" destOrd="0" parTransId="{ED3DD6DA-F715-420A-BA48-CE2BCC119523}" sibTransId="{4E0B6985-A1F4-4B0E-A8AE-174CD7216471}"/>
    <dgm:cxn modelId="{09DCA116-9F40-4719-AE03-3197E00ED801}" srcId="{7BEAA946-E4DD-4F21-8373-51ADF023147C}" destId="{9F1B84C5-BB1D-40A6-8C27-F348B751CC85}" srcOrd="2" destOrd="0" parTransId="{3876B38E-8842-48CD-81F9-1C70F5ABF37A}" sibTransId="{E63A0943-611B-4C1A-884B-860430F2E032}"/>
    <dgm:cxn modelId="{F5BEE9F1-34B9-4F6F-AF6E-41C402EC7AC9}" type="presOf" srcId="{7BEAA946-E4DD-4F21-8373-51ADF023147C}" destId="{7913EBF8-CE42-4D84-B4E7-C163ABD523BA}" srcOrd="0" destOrd="0" presId="urn:microsoft.com/office/officeart/2005/8/layout/vList5"/>
    <dgm:cxn modelId="{C9B1C452-8628-4BFA-8F2D-E105C22D1B8B}" type="presOf" srcId="{992A671C-224C-495A-9C7D-4F4B6DD6F23C}" destId="{AC2EF4B4-446B-4E62-B845-4CB3B4F58194}" srcOrd="0" destOrd="0" presId="urn:microsoft.com/office/officeart/2005/8/layout/vList5"/>
    <dgm:cxn modelId="{F3DCCF36-9478-4BF8-923A-ECDEF52A885F}" type="presOf" srcId="{9F1B84C5-BB1D-40A6-8C27-F348B751CC85}" destId="{AFE792D9-8634-4063-9048-C1EC9727E447}" srcOrd="0" destOrd="0" presId="urn:microsoft.com/office/officeart/2005/8/layout/vList5"/>
    <dgm:cxn modelId="{2A9E1453-2086-44AF-8502-F9714385287C}" srcId="{2A1DBC2B-EC5F-4D02-AD81-E0639748F8E4}" destId="{04D65882-D22A-4D96-9EF5-31C5A8770380}" srcOrd="0" destOrd="0" parTransId="{00F13B14-52CD-47D2-87CF-080B4BDB63BB}" sibTransId="{5EC1DDFD-207C-44F4-B070-C42F420C2FBE}"/>
    <dgm:cxn modelId="{423525D4-A825-4F2B-9693-0BC18BD27D9D}" type="presParOf" srcId="{7913EBF8-CE42-4D84-B4E7-C163ABD523BA}" destId="{77DEC1F2-3CFE-496E-82CB-A0B5F0F09AE0}" srcOrd="0" destOrd="0" presId="urn:microsoft.com/office/officeart/2005/8/layout/vList5"/>
    <dgm:cxn modelId="{4940ADE6-E485-479E-9B80-E181099F7C7A}" type="presParOf" srcId="{77DEC1F2-3CFE-496E-82CB-A0B5F0F09AE0}" destId="{EAA4A18B-67F7-42DA-BF33-7CC9B41C9E39}" srcOrd="0" destOrd="0" presId="urn:microsoft.com/office/officeart/2005/8/layout/vList5"/>
    <dgm:cxn modelId="{E588FBFC-C695-498F-BEB8-DF4B55AE9FF3}" type="presParOf" srcId="{77DEC1F2-3CFE-496E-82CB-A0B5F0F09AE0}" destId="{57094DE0-9049-4F82-858A-45BD4BB6DB55}" srcOrd="1" destOrd="0" presId="urn:microsoft.com/office/officeart/2005/8/layout/vList5"/>
    <dgm:cxn modelId="{099136EF-F5CF-4478-8E66-AE9EFB7F08A1}" type="presParOf" srcId="{7913EBF8-CE42-4D84-B4E7-C163ABD523BA}" destId="{1FB14488-44A5-4787-97F8-D192AD3FB879}" srcOrd="1" destOrd="0" presId="urn:microsoft.com/office/officeart/2005/8/layout/vList5"/>
    <dgm:cxn modelId="{5B6DDB65-888F-4A69-BA07-D7673EB59CAE}" type="presParOf" srcId="{7913EBF8-CE42-4D84-B4E7-C163ABD523BA}" destId="{CF3B3F2C-F412-42CD-8A71-320B8E0F3AD4}" srcOrd="2" destOrd="0" presId="urn:microsoft.com/office/officeart/2005/8/layout/vList5"/>
    <dgm:cxn modelId="{88D1C9E8-B541-42C1-89B0-584E7D2B6AC4}" type="presParOf" srcId="{CF3B3F2C-F412-42CD-8A71-320B8E0F3AD4}" destId="{227A79A0-89B7-422D-8BFC-BA6AA1D154B2}" srcOrd="0" destOrd="0" presId="urn:microsoft.com/office/officeart/2005/8/layout/vList5"/>
    <dgm:cxn modelId="{CB8A078C-9D61-4C60-8E07-803E12E00763}" type="presParOf" srcId="{CF3B3F2C-F412-42CD-8A71-320B8E0F3AD4}" destId="{AC2EF4B4-446B-4E62-B845-4CB3B4F58194}" srcOrd="1" destOrd="0" presId="urn:microsoft.com/office/officeart/2005/8/layout/vList5"/>
    <dgm:cxn modelId="{3D4C0E7F-5445-4B8C-B3F0-6D2038A8CAA4}" type="presParOf" srcId="{7913EBF8-CE42-4D84-B4E7-C163ABD523BA}" destId="{1D5160EF-6947-44DF-8B4E-B85DEE91A854}" srcOrd="3" destOrd="0" presId="urn:microsoft.com/office/officeart/2005/8/layout/vList5"/>
    <dgm:cxn modelId="{E02156C7-F180-42A2-A9F3-0860DA190ED7}" type="presParOf" srcId="{7913EBF8-CE42-4D84-B4E7-C163ABD523BA}" destId="{45C56671-04F7-4568-B5E1-32FBE6FB84A7}" srcOrd="4" destOrd="0" presId="urn:microsoft.com/office/officeart/2005/8/layout/vList5"/>
    <dgm:cxn modelId="{64614086-480A-4707-83ED-829D5722AE02}" type="presParOf" srcId="{45C56671-04F7-4568-B5E1-32FBE6FB84A7}" destId="{AFE792D9-8634-4063-9048-C1EC9727E447}" srcOrd="0" destOrd="0" presId="urn:microsoft.com/office/officeart/2005/8/layout/vList5"/>
    <dgm:cxn modelId="{186C32FA-744C-45E6-BE1D-53B3BF99ED21}" type="presParOf" srcId="{45C56671-04F7-4568-B5E1-32FBE6FB84A7}" destId="{660BC15D-4867-4F44-BDA4-ADFFDEA98D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E22A10-8AE0-456F-880C-5B25BE65C74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DB7466B-B2AF-459B-8378-C0883065D02B}">
      <dgm:prSet/>
      <dgm:spPr/>
      <dgm:t>
        <a:bodyPr/>
        <a:lstStyle/>
        <a:p>
          <a:pPr rtl="0"/>
          <a:r>
            <a:rPr lang="fr-FR" i="1"/>
            <a:t>L'objectif est d'aider les apprenants à attribuer une valeur à l'apprentissage non formel de CORAL, en travaillant directement sur la prise de conscience de la valeur réelle des acquis d'apprentissage.</a:t>
          </a:r>
          <a:endParaRPr lang="en-US"/>
        </a:p>
      </dgm:t>
    </dgm:pt>
    <dgm:pt modelId="{63780DC9-819B-4AEC-B71A-BF4BA84FB46B}" type="parTrans" cxnId="{94E2099A-E162-4792-8782-E3E2D17AA8E7}">
      <dgm:prSet/>
      <dgm:spPr/>
      <dgm:t>
        <a:bodyPr/>
        <a:lstStyle/>
        <a:p>
          <a:endParaRPr lang="en-US"/>
        </a:p>
      </dgm:t>
    </dgm:pt>
    <dgm:pt modelId="{4B27957D-DCD3-47D9-A5A9-967431D6ABF5}" type="sibTrans" cxnId="{94E2099A-E162-4792-8782-E3E2D17AA8E7}">
      <dgm:prSet/>
      <dgm:spPr/>
      <dgm:t>
        <a:bodyPr/>
        <a:lstStyle/>
        <a:p>
          <a:endParaRPr lang="en-US"/>
        </a:p>
      </dgm:t>
    </dgm:pt>
    <dgm:pt modelId="{6F173B5C-F9DE-4FA7-9E30-410EA054D346}">
      <dgm:prSet/>
      <dgm:spPr/>
      <dgm:t>
        <a:bodyPr/>
        <a:lstStyle/>
        <a:p>
          <a:pPr rtl="0"/>
          <a:r>
            <a:rPr lang="fr-FR" i="1"/>
            <a:t>SELECTION:  20 participants sélectionnés selon les paramètres suivants : adultes ayant accès à un PC (y compris audio) et à une connexion Internet.</a:t>
          </a:r>
          <a:endParaRPr lang="en-US"/>
        </a:p>
      </dgm:t>
    </dgm:pt>
    <dgm:pt modelId="{D64686D2-205C-4083-BD89-AEC7EB78BD44}" type="parTrans" cxnId="{CC796086-96FA-4831-AC4F-48CE57B14DFC}">
      <dgm:prSet/>
      <dgm:spPr/>
      <dgm:t>
        <a:bodyPr/>
        <a:lstStyle/>
        <a:p>
          <a:endParaRPr lang="en-US"/>
        </a:p>
      </dgm:t>
    </dgm:pt>
    <dgm:pt modelId="{0EE4F16C-EF2E-42BE-8980-D5DECC5B278B}" type="sibTrans" cxnId="{CC796086-96FA-4831-AC4F-48CE57B14DFC}">
      <dgm:prSet/>
      <dgm:spPr/>
      <dgm:t>
        <a:bodyPr/>
        <a:lstStyle/>
        <a:p>
          <a:endParaRPr lang="en-US"/>
        </a:p>
      </dgm:t>
    </dgm:pt>
    <dgm:pt modelId="{7C25B1D9-0CD3-4ADE-9D72-13CFE7DA26C5}">
      <dgm:prSet/>
      <dgm:spPr/>
      <dgm:t>
        <a:bodyPr/>
        <a:lstStyle/>
        <a:p>
          <a:pPr rtl="0"/>
          <a:r>
            <a:rPr lang="en-GB" i="1"/>
            <a:t>PRÉPARATION des participants</a:t>
          </a:r>
          <a:endParaRPr lang="en-US"/>
        </a:p>
      </dgm:t>
    </dgm:pt>
    <dgm:pt modelId="{05D23641-9801-49E4-996F-853CF234CD48}" type="parTrans" cxnId="{524CE3C0-1606-47D1-A24C-17E519EDA703}">
      <dgm:prSet/>
      <dgm:spPr/>
      <dgm:t>
        <a:bodyPr/>
        <a:lstStyle/>
        <a:p>
          <a:endParaRPr lang="en-US"/>
        </a:p>
      </dgm:t>
    </dgm:pt>
    <dgm:pt modelId="{E1B555C1-A0C6-4385-8F47-0B206C203650}" type="sibTrans" cxnId="{524CE3C0-1606-47D1-A24C-17E519EDA703}">
      <dgm:prSet/>
      <dgm:spPr/>
      <dgm:t>
        <a:bodyPr/>
        <a:lstStyle/>
        <a:p>
          <a:endParaRPr lang="en-US"/>
        </a:p>
      </dgm:t>
    </dgm:pt>
    <dgm:pt modelId="{5833705E-7363-4C12-A7DC-A58BEFCA0CD6}">
      <dgm:prSet/>
      <dgm:spPr/>
      <dgm:t>
        <a:bodyPr/>
        <a:lstStyle/>
        <a:p>
          <a:pPr rtl="0"/>
          <a:r>
            <a:rPr lang="fr-FR" i="1" dirty="0"/>
            <a:t>Présenter les objectifs et les moyens du projet CORAL :</a:t>
          </a:r>
          <a:endParaRPr lang="en-US" dirty="0"/>
        </a:p>
      </dgm:t>
    </dgm:pt>
    <dgm:pt modelId="{81FE5166-0B71-4F9D-8461-5E2F44C581A4}" type="parTrans" cxnId="{96FD0830-2A3C-4AC9-B6A9-36526A8A3C23}">
      <dgm:prSet/>
      <dgm:spPr/>
      <dgm:t>
        <a:bodyPr/>
        <a:lstStyle/>
        <a:p>
          <a:endParaRPr lang="en-US"/>
        </a:p>
      </dgm:t>
    </dgm:pt>
    <dgm:pt modelId="{BDE86B8B-3450-4B91-8BDB-5EC4EE012AAD}" type="sibTrans" cxnId="{96FD0830-2A3C-4AC9-B6A9-36526A8A3C23}">
      <dgm:prSet/>
      <dgm:spPr/>
      <dgm:t>
        <a:bodyPr/>
        <a:lstStyle/>
        <a:p>
          <a:endParaRPr lang="en-US"/>
        </a:p>
      </dgm:t>
    </dgm:pt>
    <dgm:pt modelId="{475A6D51-26D0-446D-9C16-7A4A3BAFF9C5}">
      <dgm:prSet/>
      <dgm:spPr/>
      <dgm:t>
        <a:bodyPr/>
        <a:lstStyle/>
        <a:p>
          <a:pPr rtl="0"/>
          <a:r>
            <a:rPr lang="en-GB" i="1" dirty="0"/>
            <a:t>_Les </a:t>
          </a:r>
          <a:r>
            <a:rPr lang="en-GB" i="1" dirty="0" err="1"/>
            <a:t>différentes</a:t>
          </a:r>
          <a:r>
            <a:rPr lang="en-GB" i="1" dirty="0"/>
            <a:t> </a:t>
          </a:r>
          <a:r>
            <a:rPr lang="en-GB" i="1" dirty="0" err="1"/>
            <a:t>activités</a:t>
          </a:r>
          <a:r>
            <a:rPr lang="en-GB" i="1" dirty="0"/>
            <a:t> </a:t>
          </a:r>
          <a:endParaRPr lang="en-US" dirty="0"/>
        </a:p>
      </dgm:t>
    </dgm:pt>
    <dgm:pt modelId="{41DF1FA9-8238-4D3C-8659-4CD6CF83637D}" type="parTrans" cxnId="{B4000104-1818-4FAE-84E9-D83629899E51}">
      <dgm:prSet/>
      <dgm:spPr/>
      <dgm:t>
        <a:bodyPr/>
        <a:lstStyle/>
        <a:p>
          <a:endParaRPr lang="en-US"/>
        </a:p>
      </dgm:t>
    </dgm:pt>
    <dgm:pt modelId="{0017F39F-0DCD-4686-A132-9A4679458AF6}" type="sibTrans" cxnId="{B4000104-1818-4FAE-84E9-D83629899E51}">
      <dgm:prSet/>
      <dgm:spPr/>
      <dgm:t>
        <a:bodyPr/>
        <a:lstStyle/>
        <a:p>
          <a:endParaRPr lang="en-US"/>
        </a:p>
      </dgm:t>
    </dgm:pt>
    <dgm:pt modelId="{BB983871-D070-42A0-BB56-5D864B194288}">
      <dgm:prSet/>
      <dgm:spPr/>
      <dgm:t>
        <a:bodyPr/>
        <a:lstStyle/>
        <a:p>
          <a:pPr rtl="0"/>
          <a:r>
            <a:rPr lang="fr-FR" i="1" dirty="0"/>
            <a:t>_Comment accéder au test d'auto-évaluation CORAL ?</a:t>
          </a:r>
          <a:endParaRPr lang="en-US" dirty="0"/>
        </a:p>
      </dgm:t>
    </dgm:pt>
    <dgm:pt modelId="{9667A163-2057-4050-A398-2F1B1443280D}" type="parTrans" cxnId="{F1CAB43D-7AD0-46D6-8E23-BC42B0A03F90}">
      <dgm:prSet/>
      <dgm:spPr/>
      <dgm:t>
        <a:bodyPr/>
        <a:lstStyle/>
        <a:p>
          <a:endParaRPr lang="en-US"/>
        </a:p>
      </dgm:t>
    </dgm:pt>
    <dgm:pt modelId="{1C44C217-29C5-46D4-A978-B9E9A1173001}" type="sibTrans" cxnId="{F1CAB43D-7AD0-46D6-8E23-BC42B0A03F90}">
      <dgm:prSet/>
      <dgm:spPr/>
      <dgm:t>
        <a:bodyPr/>
        <a:lstStyle/>
        <a:p>
          <a:endParaRPr lang="en-US"/>
        </a:p>
      </dgm:t>
    </dgm:pt>
    <dgm:pt modelId="{504F0F7A-2804-4A69-B128-22DDF726D879}">
      <dgm:prSet/>
      <dgm:spPr/>
      <dgm:t>
        <a:bodyPr/>
        <a:lstStyle/>
        <a:p>
          <a:pPr rtl="0"/>
          <a:r>
            <a:rPr lang="fr-FR" i="1" dirty="0"/>
            <a:t>_Comment accéder au MOOC CORAL</a:t>
          </a:r>
          <a:endParaRPr lang="en-US" dirty="0"/>
        </a:p>
      </dgm:t>
    </dgm:pt>
    <dgm:pt modelId="{72C65248-0CF9-4718-8911-0F835189B847}" type="parTrans" cxnId="{E0F6EDA8-691B-4F2B-A756-82229A5F1CD1}">
      <dgm:prSet/>
      <dgm:spPr/>
      <dgm:t>
        <a:bodyPr/>
        <a:lstStyle/>
        <a:p>
          <a:endParaRPr lang="en-US"/>
        </a:p>
      </dgm:t>
    </dgm:pt>
    <dgm:pt modelId="{639EF275-7092-4B40-A14B-43A3734B9CC6}" type="sibTrans" cxnId="{E0F6EDA8-691B-4F2B-A756-82229A5F1CD1}">
      <dgm:prSet/>
      <dgm:spPr/>
      <dgm:t>
        <a:bodyPr/>
        <a:lstStyle/>
        <a:p>
          <a:endParaRPr lang="en-US"/>
        </a:p>
      </dgm:t>
    </dgm:pt>
    <dgm:pt modelId="{20351839-5C1F-468B-AB34-0850F6B54AF6}">
      <dgm:prSet/>
      <dgm:spPr/>
      <dgm:t>
        <a:bodyPr/>
        <a:lstStyle/>
        <a:p>
          <a:pPr rtl="0"/>
          <a:r>
            <a:rPr lang="fr-FR" i="1" dirty="0"/>
            <a:t>_Introduction à l'activité Start-up </a:t>
          </a:r>
          <a:r>
            <a:rPr lang="fr-FR" i="1" dirty="0" err="1"/>
            <a:t>Lab</a:t>
          </a:r>
          <a:r>
            <a:rPr lang="fr-FR" i="1" dirty="0"/>
            <a:t> </a:t>
          </a:r>
          <a:endParaRPr lang="en-US" dirty="0"/>
        </a:p>
      </dgm:t>
    </dgm:pt>
    <dgm:pt modelId="{EE16BB09-E8BE-4297-843F-F9BAE884AFA1}" type="parTrans" cxnId="{9775EEF3-C9B9-4778-BB6A-EC7F81804BC3}">
      <dgm:prSet/>
      <dgm:spPr/>
      <dgm:t>
        <a:bodyPr/>
        <a:lstStyle/>
        <a:p>
          <a:endParaRPr lang="en-US"/>
        </a:p>
      </dgm:t>
    </dgm:pt>
    <dgm:pt modelId="{E507476E-F43D-4351-A3A6-2FDCC25E9160}" type="sibTrans" cxnId="{9775EEF3-C9B9-4778-BB6A-EC7F81804BC3}">
      <dgm:prSet/>
      <dgm:spPr/>
      <dgm:t>
        <a:bodyPr/>
        <a:lstStyle/>
        <a:p>
          <a:endParaRPr lang="en-US"/>
        </a:p>
      </dgm:t>
    </dgm:pt>
    <dgm:pt modelId="{17C97427-7A35-4CC5-9ABB-417E41D44CEC}">
      <dgm:prSet/>
      <dgm:spPr/>
      <dgm:t>
        <a:bodyPr/>
        <a:lstStyle/>
        <a:p>
          <a:pPr rtl="0"/>
          <a:r>
            <a:rPr lang="fr-FR" i="1" dirty="0"/>
            <a:t>Demandez-leur de lire le E-book CORAL, en particulier la partie PANEL, afin qu'ils puissent regarder les vidéos / interviews / inspirants des entrepreneurs européens.</a:t>
          </a:r>
          <a:endParaRPr lang="en-US" dirty="0"/>
        </a:p>
      </dgm:t>
    </dgm:pt>
    <dgm:pt modelId="{D1EA19CA-D55B-4116-A456-79D365E192D1}" type="parTrans" cxnId="{5697AD06-2533-4074-85AB-E7673A7B4408}">
      <dgm:prSet/>
      <dgm:spPr/>
      <dgm:t>
        <a:bodyPr/>
        <a:lstStyle/>
        <a:p>
          <a:endParaRPr lang="en-US"/>
        </a:p>
      </dgm:t>
    </dgm:pt>
    <dgm:pt modelId="{856CC6CF-641D-4BB6-AB73-FFFEFEEA42E8}" type="sibTrans" cxnId="{5697AD06-2533-4074-85AB-E7673A7B4408}">
      <dgm:prSet/>
      <dgm:spPr/>
      <dgm:t>
        <a:bodyPr/>
        <a:lstStyle/>
        <a:p>
          <a:endParaRPr lang="en-US"/>
        </a:p>
      </dgm:t>
    </dgm:pt>
    <dgm:pt modelId="{435D69E5-6AD2-4BF8-BFAE-D6CD666BA420}">
      <dgm:prSet/>
      <dgm:spPr/>
      <dgm:t>
        <a:bodyPr/>
        <a:lstStyle/>
        <a:p>
          <a:pPr rtl="0"/>
          <a:r>
            <a:rPr lang="fr-FR" b="1" i="1" u="sng" dirty="0">
              <a:hlinkClick xmlns:r="http://schemas.openxmlformats.org/officeDocument/2006/relationships" r:id="rId1"/>
            </a:rPr>
            <a:t>CORAL E-Book</a:t>
          </a:r>
          <a:r>
            <a:rPr lang="fr-FR" b="1" i="1" dirty="0"/>
            <a:t> :  voir page 15 - Le panel européen de personnes interrogées et d'autres informations</a:t>
          </a:r>
          <a:endParaRPr lang="en-US" dirty="0"/>
        </a:p>
      </dgm:t>
    </dgm:pt>
    <dgm:pt modelId="{588164D7-4A2A-48F7-B983-9445E74C3E1A}" type="parTrans" cxnId="{C3E5D79F-FA33-472D-AE6B-B5EDC5A9C5FA}">
      <dgm:prSet/>
      <dgm:spPr/>
      <dgm:t>
        <a:bodyPr/>
        <a:lstStyle/>
        <a:p>
          <a:endParaRPr lang="en-US"/>
        </a:p>
      </dgm:t>
    </dgm:pt>
    <dgm:pt modelId="{2D0729A0-11BE-47EB-B4E5-147C0AE6391E}" type="sibTrans" cxnId="{C3E5D79F-FA33-472D-AE6B-B5EDC5A9C5FA}">
      <dgm:prSet/>
      <dgm:spPr/>
      <dgm:t>
        <a:bodyPr/>
        <a:lstStyle/>
        <a:p>
          <a:endParaRPr lang="en-US"/>
        </a:p>
      </dgm:t>
    </dgm:pt>
    <dgm:pt modelId="{10D5AE9F-F379-4D91-AC67-FAF1B9CFCD59}" type="pres">
      <dgm:prSet presAssocID="{B4E22A10-8AE0-456F-880C-5B25BE65C740}" presName="linear" presStyleCnt="0">
        <dgm:presLayoutVars>
          <dgm:animLvl val="lvl"/>
          <dgm:resizeHandles val="exact"/>
        </dgm:presLayoutVars>
      </dgm:prSet>
      <dgm:spPr/>
      <dgm:t>
        <a:bodyPr/>
        <a:lstStyle/>
        <a:p>
          <a:endParaRPr lang="fr-FR"/>
        </a:p>
      </dgm:t>
    </dgm:pt>
    <dgm:pt modelId="{8D2C8570-18EF-4CE3-A1F7-2E70C5E7FF50}" type="pres">
      <dgm:prSet presAssocID="{6DB7466B-B2AF-459B-8378-C0883065D02B}" presName="parentText" presStyleLbl="node1" presStyleIdx="0" presStyleCnt="3">
        <dgm:presLayoutVars>
          <dgm:chMax val="0"/>
          <dgm:bulletEnabled val="1"/>
        </dgm:presLayoutVars>
      </dgm:prSet>
      <dgm:spPr/>
      <dgm:t>
        <a:bodyPr/>
        <a:lstStyle/>
        <a:p>
          <a:endParaRPr lang="fr-FR"/>
        </a:p>
      </dgm:t>
    </dgm:pt>
    <dgm:pt modelId="{887C1D72-390F-4B1A-86C8-2BE6BF9DD9C3}" type="pres">
      <dgm:prSet presAssocID="{4B27957D-DCD3-47D9-A5A9-967431D6ABF5}" presName="spacer" presStyleCnt="0"/>
      <dgm:spPr/>
    </dgm:pt>
    <dgm:pt modelId="{27FD901E-BDF7-4487-94AE-BA0FFD6ABC1D}" type="pres">
      <dgm:prSet presAssocID="{6F173B5C-F9DE-4FA7-9E30-410EA054D346}" presName="parentText" presStyleLbl="node1" presStyleIdx="1" presStyleCnt="3">
        <dgm:presLayoutVars>
          <dgm:chMax val="0"/>
          <dgm:bulletEnabled val="1"/>
        </dgm:presLayoutVars>
      </dgm:prSet>
      <dgm:spPr/>
      <dgm:t>
        <a:bodyPr/>
        <a:lstStyle/>
        <a:p>
          <a:endParaRPr lang="fr-FR"/>
        </a:p>
      </dgm:t>
    </dgm:pt>
    <dgm:pt modelId="{AAECA058-FA54-4C2D-9FF9-9ACFBBEF2C2F}" type="pres">
      <dgm:prSet presAssocID="{0EE4F16C-EF2E-42BE-8980-D5DECC5B278B}" presName="spacer" presStyleCnt="0"/>
      <dgm:spPr/>
    </dgm:pt>
    <dgm:pt modelId="{C698897B-F647-4E62-966E-2DC670992007}" type="pres">
      <dgm:prSet presAssocID="{7C25B1D9-0CD3-4ADE-9D72-13CFE7DA26C5}" presName="parentText" presStyleLbl="node1" presStyleIdx="2" presStyleCnt="3" custLinFactNeighborX="707">
        <dgm:presLayoutVars>
          <dgm:chMax val="0"/>
          <dgm:bulletEnabled val="1"/>
        </dgm:presLayoutVars>
      </dgm:prSet>
      <dgm:spPr/>
      <dgm:t>
        <a:bodyPr/>
        <a:lstStyle/>
        <a:p>
          <a:endParaRPr lang="fr-FR"/>
        </a:p>
      </dgm:t>
    </dgm:pt>
    <dgm:pt modelId="{8C54BAAE-F172-459C-B532-5180F9B049DD}" type="pres">
      <dgm:prSet presAssocID="{7C25B1D9-0CD3-4ADE-9D72-13CFE7DA26C5}" presName="childText" presStyleLbl="revTx" presStyleIdx="0" presStyleCnt="1">
        <dgm:presLayoutVars>
          <dgm:bulletEnabled val="1"/>
        </dgm:presLayoutVars>
      </dgm:prSet>
      <dgm:spPr/>
      <dgm:t>
        <a:bodyPr/>
        <a:lstStyle/>
        <a:p>
          <a:endParaRPr lang="fr-FR"/>
        </a:p>
      </dgm:t>
    </dgm:pt>
  </dgm:ptLst>
  <dgm:cxnLst>
    <dgm:cxn modelId="{4F3029DD-EE90-4396-84E9-E01A99BECF81}" type="presOf" srcId="{17C97427-7A35-4CC5-9ABB-417E41D44CEC}" destId="{8C54BAAE-F172-459C-B532-5180F9B049DD}" srcOrd="0" destOrd="5" presId="urn:microsoft.com/office/officeart/2005/8/layout/vList2"/>
    <dgm:cxn modelId="{F1CAB43D-7AD0-46D6-8E23-BC42B0A03F90}" srcId="{5833705E-7363-4C12-A7DC-A58BEFCA0CD6}" destId="{BB983871-D070-42A0-BB56-5D864B194288}" srcOrd="1" destOrd="0" parTransId="{9667A163-2057-4050-A398-2F1B1443280D}" sibTransId="{1C44C217-29C5-46D4-A978-B9E9A1173001}"/>
    <dgm:cxn modelId="{E0F6EDA8-691B-4F2B-A756-82229A5F1CD1}" srcId="{5833705E-7363-4C12-A7DC-A58BEFCA0CD6}" destId="{504F0F7A-2804-4A69-B128-22DDF726D879}" srcOrd="2" destOrd="0" parTransId="{72C65248-0CF9-4718-8911-0F835189B847}" sibTransId="{639EF275-7092-4B40-A14B-43A3734B9CC6}"/>
    <dgm:cxn modelId="{72885EAD-75EE-4AF4-950A-F8E6AE0907CE}" type="presOf" srcId="{504F0F7A-2804-4A69-B128-22DDF726D879}" destId="{8C54BAAE-F172-459C-B532-5180F9B049DD}" srcOrd="0" destOrd="3" presId="urn:microsoft.com/office/officeart/2005/8/layout/vList2"/>
    <dgm:cxn modelId="{5697AD06-2533-4074-85AB-E7673A7B4408}" srcId="{7C25B1D9-0CD3-4ADE-9D72-13CFE7DA26C5}" destId="{17C97427-7A35-4CC5-9ABB-417E41D44CEC}" srcOrd="1" destOrd="0" parTransId="{D1EA19CA-D55B-4116-A456-79D365E192D1}" sibTransId="{856CC6CF-641D-4BB6-AB73-FFFEFEEA42E8}"/>
    <dgm:cxn modelId="{5B692960-C46C-4B1A-A664-5840DA03883B}" type="presOf" srcId="{5833705E-7363-4C12-A7DC-A58BEFCA0CD6}" destId="{8C54BAAE-F172-459C-B532-5180F9B049DD}" srcOrd="0" destOrd="0" presId="urn:microsoft.com/office/officeart/2005/8/layout/vList2"/>
    <dgm:cxn modelId="{8726E91A-58AB-4844-8DD7-CA5828EBF0D2}" type="presOf" srcId="{475A6D51-26D0-446D-9C16-7A4A3BAFF9C5}" destId="{8C54BAAE-F172-459C-B532-5180F9B049DD}" srcOrd="0" destOrd="1" presId="urn:microsoft.com/office/officeart/2005/8/layout/vList2"/>
    <dgm:cxn modelId="{D4CA42D4-DA93-4F31-A8EF-D0F14998D0A8}" type="presOf" srcId="{20351839-5C1F-468B-AB34-0850F6B54AF6}" destId="{8C54BAAE-F172-459C-B532-5180F9B049DD}" srcOrd="0" destOrd="4" presId="urn:microsoft.com/office/officeart/2005/8/layout/vList2"/>
    <dgm:cxn modelId="{3B399BDE-0C19-4B55-9B88-DAEC88EF8C86}" type="presOf" srcId="{BB983871-D070-42A0-BB56-5D864B194288}" destId="{8C54BAAE-F172-459C-B532-5180F9B049DD}" srcOrd="0" destOrd="2" presId="urn:microsoft.com/office/officeart/2005/8/layout/vList2"/>
    <dgm:cxn modelId="{BAAB3CA3-08FE-4C70-819D-B27607A8FC94}" type="presOf" srcId="{6DB7466B-B2AF-459B-8378-C0883065D02B}" destId="{8D2C8570-18EF-4CE3-A1F7-2E70C5E7FF50}" srcOrd="0" destOrd="0" presId="urn:microsoft.com/office/officeart/2005/8/layout/vList2"/>
    <dgm:cxn modelId="{9775EEF3-C9B9-4778-BB6A-EC7F81804BC3}" srcId="{5833705E-7363-4C12-A7DC-A58BEFCA0CD6}" destId="{20351839-5C1F-468B-AB34-0850F6B54AF6}" srcOrd="3" destOrd="0" parTransId="{EE16BB09-E8BE-4297-843F-F9BAE884AFA1}" sibTransId="{E507476E-F43D-4351-A3A6-2FDCC25E9160}"/>
    <dgm:cxn modelId="{96FD0830-2A3C-4AC9-B6A9-36526A8A3C23}" srcId="{7C25B1D9-0CD3-4ADE-9D72-13CFE7DA26C5}" destId="{5833705E-7363-4C12-A7DC-A58BEFCA0CD6}" srcOrd="0" destOrd="0" parTransId="{81FE5166-0B71-4F9D-8461-5E2F44C581A4}" sibTransId="{BDE86B8B-3450-4B91-8BDB-5EC4EE012AAD}"/>
    <dgm:cxn modelId="{A74D56E5-8B58-487A-BC4C-F8AE083AFD6D}" type="presOf" srcId="{6F173B5C-F9DE-4FA7-9E30-410EA054D346}" destId="{27FD901E-BDF7-4487-94AE-BA0FFD6ABC1D}" srcOrd="0" destOrd="0" presId="urn:microsoft.com/office/officeart/2005/8/layout/vList2"/>
    <dgm:cxn modelId="{B4000104-1818-4FAE-84E9-D83629899E51}" srcId="{5833705E-7363-4C12-A7DC-A58BEFCA0CD6}" destId="{475A6D51-26D0-446D-9C16-7A4A3BAFF9C5}" srcOrd="0" destOrd="0" parTransId="{41DF1FA9-8238-4D3C-8659-4CD6CF83637D}" sibTransId="{0017F39F-0DCD-4686-A132-9A4679458AF6}"/>
    <dgm:cxn modelId="{94E2099A-E162-4792-8782-E3E2D17AA8E7}" srcId="{B4E22A10-8AE0-456F-880C-5B25BE65C740}" destId="{6DB7466B-B2AF-459B-8378-C0883065D02B}" srcOrd="0" destOrd="0" parTransId="{63780DC9-819B-4AEC-B71A-BF4BA84FB46B}" sibTransId="{4B27957D-DCD3-47D9-A5A9-967431D6ABF5}"/>
    <dgm:cxn modelId="{052D7EB8-CB72-4C7E-9B41-8EB79E8EFC69}" type="presOf" srcId="{435D69E5-6AD2-4BF8-BFAE-D6CD666BA420}" destId="{8C54BAAE-F172-459C-B532-5180F9B049DD}" srcOrd="0" destOrd="6" presId="urn:microsoft.com/office/officeart/2005/8/layout/vList2"/>
    <dgm:cxn modelId="{A30B4A3F-6177-4F7E-AC9C-D6085D93C365}" type="presOf" srcId="{7C25B1D9-0CD3-4ADE-9D72-13CFE7DA26C5}" destId="{C698897B-F647-4E62-966E-2DC670992007}" srcOrd="0" destOrd="0" presId="urn:microsoft.com/office/officeart/2005/8/layout/vList2"/>
    <dgm:cxn modelId="{C3E5D79F-FA33-472D-AE6B-B5EDC5A9C5FA}" srcId="{7C25B1D9-0CD3-4ADE-9D72-13CFE7DA26C5}" destId="{435D69E5-6AD2-4BF8-BFAE-D6CD666BA420}" srcOrd="2" destOrd="0" parTransId="{588164D7-4A2A-48F7-B983-9445E74C3E1A}" sibTransId="{2D0729A0-11BE-47EB-B4E5-147C0AE6391E}"/>
    <dgm:cxn modelId="{524CE3C0-1606-47D1-A24C-17E519EDA703}" srcId="{B4E22A10-8AE0-456F-880C-5B25BE65C740}" destId="{7C25B1D9-0CD3-4ADE-9D72-13CFE7DA26C5}" srcOrd="2" destOrd="0" parTransId="{05D23641-9801-49E4-996F-853CF234CD48}" sibTransId="{E1B555C1-A0C6-4385-8F47-0B206C203650}"/>
    <dgm:cxn modelId="{821B34D0-2706-4D3F-A929-4FAB02FDCDF5}" type="presOf" srcId="{B4E22A10-8AE0-456F-880C-5B25BE65C740}" destId="{10D5AE9F-F379-4D91-AC67-FAF1B9CFCD59}" srcOrd="0" destOrd="0" presId="urn:microsoft.com/office/officeart/2005/8/layout/vList2"/>
    <dgm:cxn modelId="{CC796086-96FA-4831-AC4F-48CE57B14DFC}" srcId="{B4E22A10-8AE0-456F-880C-5B25BE65C740}" destId="{6F173B5C-F9DE-4FA7-9E30-410EA054D346}" srcOrd="1" destOrd="0" parTransId="{D64686D2-205C-4083-BD89-AEC7EB78BD44}" sibTransId="{0EE4F16C-EF2E-42BE-8980-D5DECC5B278B}"/>
    <dgm:cxn modelId="{C1998478-CBF3-432C-9D05-4836D1CB9EF8}" type="presParOf" srcId="{10D5AE9F-F379-4D91-AC67-FAF1B9CFCD59}" destId="{8D2C8570-18EF-4CE3-A1F7-2E70C5E7FF50}" srcOrd="0" destOrd="0" presId="urn:microsoft.com/office/officeart/2005/8/layout/vList2"/>
    <dgm:cxn modelId="{D31C1C75-E311-417D-B339-50C6F1A1507B}" type="presParOf" srcId="{10D5AE9F-F379-4D91-AC67-FAF1B9CFCD59}" destId="{887C1D72-390F-4B1A-86C8-2BE6BF9DD9C3}" srcOrd="1" destOrd="0" presId="urn:microsoft.com/office/officeart/2005/8/layout/vList2"/>
    <dgm:cxn modelId="{63ACFC38-6DAF-4CC3-8C5B-3F691047E536}" type="presParOf" srcId="{10D5AE9F-F379-4D91-AC67-FAF1B9CFCD59}" destId="{27FD901E-BDF7-4487-94AE-BA0FFD6ABC1D}" srcOrd="2" destOrd="0" presId="urn:microsoft.com/office/officeart/2005/8/layout/vList2"/>
    <dgm:cxn modelId="{E7ADC531-9D7E-4ACC-A592-BCD847396E11}" type="presParOf" srcId="{10D5AE9F-F379-4D91-AC67-FAF1B9CFCD59}" destId="{AAECA058-FA54-4C2D-9FF9-9ACFBBEF2C2F}" srcOrd="3" destOrd="0" presId="urn:microsoft.com/office/officeart/2005/8/layout/vList2"/>
    <dgm:cxn modelId="{4EE9130A-D9A7-45DB-982F-D2A0946F5D3F}" type="presParOf" srcId="{10D5AE9F-F379-4D91-AC67-FAF1B9CFCD59}" destId="{C698897B-F647-4E62-966E-2DC670992007}" srcOrd="4" destOrd="0" presId="urn:microsoft.com/office/officeart/2005/8/layout/vList2"/>
    <dgm:cxn modelId="{CCB6ED4C-1063-4E5B-BB9B-EB5F987270EB}" type="presParOf" srcId="{10D5AE9F-F379-4D91-AC67-FAF1B9CFCD59}" destId="{8C54BAAE-F172-459C-B532-5180F9B049DD}"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9D817B-A4F3-4D23-AC33-593873B679C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B7FC8EE8-A2BF-4E73-B157-0C852C1D3415}">
      <dgm:prSet phldrT="[Text]"/>
      <dgm:spPr/>
      <dgm:t>
        <a:bodyPr/>
        <a:lstStyle/>
        <a:p>
          <a:r>
            <a:rPr lang="fr-FR" b="1" i="1" dirty="0"/>
            <a:t>https://coral.erasmus.site/fr/self-assessment/</a:t>
          </a:r>
          <a:endParaRPr lang="en-US" dirty="0"/>
        </a:p>
      </dgm:t>
    </dgm:pt>
    <dgm:pt modelId="{7736E4D4-C530-4C11-B0EB-D593CC6A7D3C}" type="parTrans" cxnId="{DB3912BF-BBF3-4231-9855-96CCAE873D53}">
      <dgm:prSet/>
      <dgm:spPr/>
      <dgm:t>
        <a:bodyPr/>
        <a:lstStyle/>
        <a:p>
          <a:endParaRPr lang="en-US"/>
        </a:p>
      </dgm:t>
    </dgm:pt>
    <dgm:pt modelId="{7208567B-ECE3-4C33-8377-5CC385594211}" type="sibTrans" cxnId="{DB3912BF-BBF3-4231-9855-96CCAE873D53}">
      <dgm:prSet/>
      <dgm:spPr/>
      <dgm:t>
        <a:bodyPr/>
        <a:lstStyle/>
        <a:p>
          <a:endParaRPr lang="en-US"/>
        </a:p>
      </dgm:t>
    </dgm:pt>
    <dgm:pt modelId="{2241F167-F9E4-4B03-A1D1-F389428EA546}">
      <dgm:prSet phldrT="[Text]"/>
      <dgm:spPr/>
      <dgm:t>
        <a:bodyPr/>
        <a:lstStyle/>
        <a:p>
          <a:r>
            <a:rPr lang="en-US" dirty="0"/>
            <a:t>LA DIVISION DU MOOC </a:t>
          </a:r>
        </a:p>
      </dgm:t>
    </dgm:pt>
    <dgm:pt modelId="{91E91FFB-E838-443D-97E9-51CFEBFFCAAF}" type="parTrans" cxnId="{F26768B2-CF94-4089-B28D-B1326A12F971}">
      <dgm:prSet/>
      <dgm:spPr/>
      <dgm:t>
        <a:bodyPr/>
        <a:lstStyle/>
        <a:p>
          <a:endParaRPr lang="en-US"/>
        </a:p>
      </dgm:t>
    </dgm:pt>
    <dgm:pt modelId="{D7B07AC5-7D35-4A9F-AC10-E0C29666DB90}" type="sibTrans" cxnId="{F26768B2-CF94-4089-B28D-B1326A12F971}">
      <dgm:prSet/>
      <dgm:spPr/>
      <dgm:t>
        <a:bodyPr/>
        <a:lstStyle/>
        <a:p>
          <a:endParaRPr lang="en-US"/>
        </a:p>
      </dgm:t>
    </dgm:pt>
    <dgm:pt modelId="{A6F4000C-30DE-4534-AD15-9581E02A58AF}">
      <dgm:prSet phldrT="[Text]"/>
      <dgm:spPr/>
      <dgm:t>
        <a:bodyPr/>
        <a:lstStyle/>
        <a:p>
          <a:r>
            <a:rPr lang="fr-FR" dirty="0"/>
            <a:t>RESULTATS</a:t>
          </a:r>
          <a:endParaRPr lang="en-US" dirty="0"/>
        </a:p>
      </dgm:t>
    </dgm:pt>
    <dgm:pt modelId="{88B08373-616A-430F-ACFC-03AA633A738F}" type="parTrans" cxnId="{AD6A08D7-C9D9-4970-BBD4-A0E840C6C2AC}">
      <dgm:prSet/>
      <dgm:spPr/>
      <dgm:t>
        <a:bodyPr/>
        <a:lstStyle/>
        <a:p>
          <a:endParaRPr lang="en-US"/>
        </a:p>
      </dgm:t>
    </dgm:pt>
    <dgm:pt modelId="{B3203DA2-38E7-485B-86FE-0C1C0D7429F6}" type="sibTrans" cxnId="{AD6A08D7-C9D9-4970-BBD4-A0E840C6C2AC}">
      <dgm:prSet/>
      <dgm:spPr/>
      <dgm:t>
        <a:bodyPr/>
        <a:lstStyle/>
        <a:p>
          <a:endParaRPr lang="en-US"/>
        </a:p>
      </dgm:t>
    </dgm:pt>
    <dgm:pt modelId="{0AE615A2-4367-48F6-966F-B0583FBA52CA}">
      <dgm:prSet/>
      <dgm:spPr/>
      <dgm:t>
        <a:bodyPr/>
        <a:lstStyle/>
        <a:p>
          <a:endParaRPr lang="en-US" dirty="0"/>
        </a:p>
      </dgm:t>
    </dgm:pt>
    <dgm:pt modelId="{FC8DDC25-D40B-4C52-8EAA-D3DED74FA94F}" type="parTrans" cxnId="{2D6614CA-D936-42E2-B869-E4A5D9688617}">
      <dgm:prSet/>
      <dgm:spPr/>
      <dgm:t>
        <a:bodyPr/>
        <a:lstStyle/>
        <a:p>
          <a:endParaRPr lang="en-US"/>
        </a:p>
      </dgm:t>
    </dgm:pt>
    <dgm:pt modelId="{550F226D-C328-459D-8C63-AE4B6CEFDB94}" type="sibTrans" cxnId="{2D6614CA-D936-42E2-B869-E4A5D9688617}">
      <dgm:prSet/>
      <dgm:spPr/>
      <dgm:t>
        <a:bodyPr/>
        <a:lstStyle/>
        <a:p>
          <a:endParaRPr lang="en-US"/>
        </a:p>
      </dgm:t>
    </dgm:pt>
    <dgm:pt modelId="{1FE4D0AA-4E6D-4804-A99E-A817DD7B7785}">
      <dgm:prSet/>
      <dgm:spPr/>
      <dgm:t>
        <a:bodyPr/>
        <a:lstStyle/>
        <a:p>
          <a:r>
            <a:rPr lang="fr-FR" i="1" dirty="0"/>
            <a:t>Les participants doivent vérifier leur niveau de maîtrise des compétences entrepreneuriales grâce au test d'auto-évaluation, dont ils trouveront le lien sur le site web du CORAL</a:t>
          </a:r>
          <a:endParaRPr lang="en-US" dirty="0"/>
        </a:p>
      </dgm:t>
    </dgm:pt>
    <dgm:pt modelId="{8E038700-D41E-4CEE-B620-14F6B378085F}" type="parTrans" cxnId="{65F78E3A-75AC-40BC-AD18-CC4C93BB8B06}">
      <dgm:prSet/>
      <dgm:spPr/>
      <dgm:t>
        <a:bodyPr/>
        <a:lstStyle/>
        <a:p>
          <a:endParaRPr lang="en-US"/>
        </a:p>
      </dgm:t>
    </dgm:pt>
    <dgm:pt modelId="{4D6617A6-5E0C-45A0-8497-9CA826BD94D5}" type="sibTrans" cxnId="{65F78E3A-75AC-40BC-AD18-CC4C93BB8B06}">
      <dgm:prSet/>
      <dgm:spPr/>
      <dgm:t>
        <a:bodyPr/>
        <a:lstStyle/>
        <a:p>
          <a:endParaRPr lang="en-US"/>
        </a:p>
      </dgm:t>
    </dgm:pt>
    <dgm:pt modelId="{54AC3A71-9D50-4E22-9B27-9F2937088251}">
      <dgm:prSet/>
      <dgm:spPr/>
      <dgm:t>
        <a:bodyPr/>
        <a:lstStyle/>
        <a:p>
          <a:r>
            <a:rPr lang="en-US" dirty="0" err="1"/>
            <a:t>Mooc</a:t>
          </a:r>
          <a:r>
            <a:rPr lang="en-US" dirty="0"/>
            <a:t> </a:t>
          </a:r>
          <a:r>
            <a:rPr lang="en-US" dirty="0" err="1"/>
            <a:t>est</a:t>
          </a:r>
          <a:r>
            <a:rPr lang="en-US" dirty="0"/>
            <a:t> </a:t>
          </a:r>
          <a:r>
            <a:rPr lang="en-US" dirty="0" err="1"/>
            <a:t>divis</a:t>
          </a:r>
          <a:r>
            <a:rPr lang="fr-FR" dirty="0"/>
            <a:t>é en trois domaines </a:t>
          </a:r>
          <a:endParaRPr lang="en-US" dirty="0"/>
        </a:p>
      </dgm:t>
    </dgm:pt>
    <dgm:pt modelId="{850AFBCA-2DDD-4C4E-A59E-D95EADB5E8C3}" type="parTrans" cxnId="{8451AF65-8B76-4348-81B9-6185D22BAA8C}">
      <dgm:prSet/>
      <dgm:spPr/>
      <dgm:t>
        <a:bodyPr/>
        <a:lstStyle/>
        <a:p>
          <a:endParaRPr lang="en-US"/>
        </a:p>
      </dgm:t>
    </dgm:pt>
    <dgm:pt modelId="{17B383F1-CF84-486A-B24B-E7C42071E9B1}" type="sibTrans" cxnId="{8451AF65-8B76-4348-81B9-6185D22BAA8C}">
      <dgm:prSet/>
      <dgm:spPr/>
      <dgm:t>
        <a:bodyPr/>
        <a:lstStyle/>
        <a:p>
          <a:endParaRPr lang="en-US"/>
        </a:p>
      </dgm:t>
    </dgm:pt>
    <dgm:pt modelId="{D8950A0F-182E-488B-9760-53A47D908690}">
      <dgm:prSet/>
      <dgm:spPr/>
      <dgm:t>
        <a:bodyPr/>
        <a:lstStyle/>
        <a:p>
          <a:r>
            <a:rPr lang="fr-FR" dirty="0"/>
            <a:t> « </a:t>
          </a:r>
          <a:r>
            <a:rPr lang="fr-FR" dirty="0" err="1"/>
            <a:t>Idéées</a:t>
          </a:r>
          <a:r>
            <a:rPr lang="fr-FR" dirty="0"/>
            <a:t> Opportunités »</a:t>
          </a:r>
          <a:endParaRPr lang="en-US" dirty="0"/>
        </a:p>
      </dgm:t>
    </dgm:pt>
    <dgm:pt modelId="{A7364F2A-42AB-4896-8AB2-4C84A0A73B17}" type="parTrans" cxnId="{6395F418-79E1-40CD-B39E-60D7EBC004E3}">
      <dgm:prSet/>
      <dgm:spPr/>
      <dgm:t>
        <a:bodyPr/>
        <a:lstStyle/>
        <a:p>
          <a:endParaRPr lang="en-US"/>
        </a:p>
      </dgm:t>
    </dgm:pt>
    <dgm:pt modelId="{B7A5D881-8FA4-4709-AFFE-39CC5ED92D77}" type="sibTrans" cxnId="{6395F418-79E1-40CD-B39E-60D7EBC004E3}">
      <dgm:prSet/>
      <dgm:spPr/>
      <dgm:t>
        <a:bodyPr/>
        <a:lstStyle/>
        <a:p>
          <a:endParaRPr lang="en-US"/>
        </a:p>
      </dgm:t>
    </dgm:pt>
    <dgm:pt modelId="{68963DB9-411C-4535-AB78-750E3672F483}">
      <dgm:prSet/>
      <dgm:spPr/>
      <dgm:t>
        <a:bodyPr/>
        <a:lstStyle/>
        <a:p>
          <a:r>
            <a:rPr lang="fr-FR" dirty="0"/>
            <a:t> « Mise en œuvre »</a:t>
          </a:r>
          <a:endParaRPr lang="en-US" dirty="0"/>
        </a:p>
      </dgm:t>
    </dgm:pt>
    <dgm:pt modelId="{BB87B46B-770B-4510-9C3C-A4BD96F89298}" type="parTrans" cxnId="{8AA2783E-6D00-42CF-8785-9B8A0E6FE3E4}">
      <dgm:prSet/>
      <dgm:spPr/>
      <dgm:t>
        <a:bodyPr/>
        <a:lstStyle/>
        <a:p>
          <a:endParaRPr lang="en-US"/>
        </a:p>
      </dgm:t>
    </dgm:pt>
    <dgm:pt modelId="{7BE2BCF8-5694-406F-8A6E-943E7FAE22BC}" type="sibTrans" cxnId="{8AA2783E-6D00-42CF-8785-9B8A0E6FE3E4}">
      <dgm:prSet/>
      <dgm:spPr/>
      <dgm:t>
        <a:bodyPr/>
        <a:lstStyle/>
        <a:p>
          <a:endParaRPr lang="en-US"/>
        </a:p>
      </dgm:t>
    </dgm:pt>
    <dgm:pt modelId="{8CA7D9D1-C833-487B-8059-A9FDBCB24743}">
      <dgm:prSet/>
      <dgm:spPr/>
      <dgm:t>
        <a:bodyPr/>
        <a:lstStyle/>
        <a:p>
          <a:r>
            <a:rPr lang="fr-FR" dirty="0"/>
            <a:t>« Ressources » </a:t>
          </a:r>
          <a:endParaRPr lang="en-US" dirty="0"/>
        </a:p>
      </dgm:t>
    </dgm:pt>
    <dgm:pt modelId="{66ECC52D-510C-4529-922E-7EA80B30D8D9}" type="parTrans" cxnId="{16200846-2D1C-4BE1-ADE8-1D7D668900CA}">
      <dgm:prSet/>
      <dgm:spPr/>
      <dgm:t>
        <a:bodyPr/>
        <a:lstStyle/>
        <a:p>
          <a:endParaRPr lang="en-US"/>
        </a:p>
      </dgm:t>
    </dgm:pt>
    <dgm:pt modelId="{67FAA87F-66E1-439A-8BFF-1B281DD89696}" type="sibTrans" cxnId="{16200846-2D1C-4BE1-ADE8-1D7D668900CA}">
      <dgm:prSet/>
      <dgm:spPr/>
      <dgm:t>
        <a:bodyPr/>
        <a:lstStyle/>
        <a:p>
          <a:endParaRPr lang="en-US"/>
        </a:p>
      </dgm:t>
    </dgm:pt>
    <dgm:pt modelId="{FEB30C40-73FD-41B5-9100-5389A7F3EE54}">
      <dgm:prSet/>
      <dgm:spPr/>
      <dgm:t>
        <a:bodyPr/>
        <a:lstStyle/>
        <a:p>
          <a:r>
            <a:rPr lang="fr-FR" i="1" dirty="0"/>
            <a:t>Chaque domaine comprend 5 conférences traitant des compétences entrepreneuriales qui lui sont propres</a:t>
          </a:r>
          <a:endParaRPr lang="en-US" dirty="0"/>
        </a:p>
      </dgm:t>
    </dgm:pt>
    <dgm:pt modelId="{EA64D181-9827-4060-8EE5-4184456FF38D}" type="parTrans" cxnId="{16CCF8D9-C6CE-4137-ACBB-DBCFC759369B}">
      <dgm:prSet/>
      <dgm:spPr/>
      <dgm:t>
        <a:bodyPr/>
        <a:lstStyle/>
        <a:p>
          <a:endParaRPr lang="en-US"/>
        </a:p>
      </dgm:t>
    </dgm:pt>
    <dgm:pt modelId="{F220FEB0-09B2-4FC8-948A-FCBDDBCDB5CE}" type="sibTrans" cxnId="{16CCF8D9-C6CE-4137-ACBB-DBCFC759369B}">
      <dgm:prSet/>
      <dgm:spPr/>
      <dgm:t>
        <a:bodyPr/>
        <a:lstStyle/>
        <a:p>
          <a:endParaRPr lang="en-US"/>
        </a:p>
      </dgm:t>
    </dgm:pt>
    <dgm:pt modelId="{08B24194-2C30-4DCB-B98D-75EEB3B36FB8}">
      <dgm:prSet/>
      <dgm:spPr/>
      <dgm:t>
        <a:bodyPr/>
        <a:lstStyle/>
        <a:p>
          <a:endParaRPr lang="en-US" dirty="0"/>
        </a:p>
      </dgm:t>
    </dgm:pt>
    <dgm:pt modelId="{9BCE441A-D497-4A3D-89D7-AAD58B1D30E0}" type="parTrans" cxnId="{67BD6327-E090-4244-A27F-C4B525C641AC}">
      <dgm:prSet/>
      <dgm:spPr/>
      <dgm:t>
        <a:bodyPr/>
        <a:lstStyle/>
        <a:p>
          <a:endParaRPr lang="en-US"/>
        </a:p>
      </dgm:t>
    </dgm:pt>
    <dgm:pt modelId="{7E9E809E-6503-40C0-9582-BD47FAE2D11D}" type="sibTrans" cxnId="{67BD6327-E090-4244-A27F-C4B525C641AC}">
      <dgm:prSet/>
      <dgm:spPr/>
      <dgm:t>
        <a:bodyPr/>
        <a:lstStyle/>
        <a:p>
          <a:endParaRPr lang="en-US"/>
        </a:p>
      </dgm:t>
    </dgm:pt>
    <dgm:pt modelId="{DDC05CCC-CFB2-46A3-9554-61C1655435D7}">
      <dgm:prSet/>
      <dgm:spPr/>
      <dgm:t>
        <a:bodyPr/>
        <a:lstStyle/>
        <a:p>
          <a:r>
            <a:rPr lang="fr-FR" i="1"/>
            <a:t>En </a:t>
          </a:r>
          <a:r>
            <a:rPr lang="fr-FR" b="1" i="1"/>
            <a:t>fonction de leur résultat au test d'auto-évaluation</a:t>
          </a:r>
          <a:r>
            <a:rPr lang="fr-FR" i="1"/>
            <a:t>, les participants choisissent l'un des niveaux proposés dans le MOOC : B1 - B2 - C1</a:t>
          </a:r>
          <a:endParaRPr lang="en-US"/>
        </a:p>
      </dgm:t>
    </dgm:pt>
    <dgm:pt modelId="{3FF48EF0-18D8-4598-B44B-1D582AC05875}" type="parTrans" cxnId="{8C3318C3-126B-4736-BF2C-9C9DB1691203}">
      <dgm:prSet/>
      <dgm:spPr/>
      <dgm:t>
        <a:bodyPr/>
        <a:lstStyle/>
        <a:p>
          <a:endParaRPr lang="en-US"/>
        </a:p>
      </dgm:t>
    </dgm:pt>
    <dgm:pt modelId="{D4C7B901-75DF-41B9-B308-E2DD4AC7662F}" type="sibTrans" cxnId="{8C3318C3-126B-4736-BF2C-9C9DB1691203}">
      <dgm:prSet/>
      <dgm:spPr/>
      <dgm:t>
        <a:bodyPr/>
        <a:lstStyle/>
        <a:p>
          <a:endParaRPr lang="en-US"/>
        </a:p>
      </dgm:t>
    </dgm:pt>
    <dgm:pt modelId="{FABCDD5B-E294-4B1F-A310-172F79CEB5A7}" type="pres">
      <dgm:prSet presAssocID="{469D817B-A4F3-4D23-AC33-593873B679C4}" presName="Name0" presStyleCnt="0">
        <dgm:presLayoutVars>
          <dgm:dir/>
          <dgm:animLvl val="lvl"/>
          <dgm:resizeHandles val="exact"/>
        </dgm:presLayoutVars>
      </dgm:prSet>
      <dgm:spPr/>
      <dgm:t>
        <a:bodyPr/>
        <a:lstStyle/>
        <a:p>
          <a:endParaRPr lang="fr-FR"/>
        </a:p>
      </dgm:t>
    </dgm:pt>
    <dgm:pt modelId="{9C7A5EBF-85AF-45DC-BBCA-028CC18979B4}" type="pres">
      <dgm:prSet presAssocID="{B7FC8EE8-A2BF-4E73-B157-0C852C1D3415}" presName="composite" presStyleCnt="0"/>
      <dgm:spPr/>
    </dgm:pt>
    <dgm:pt modelId="{6A4CA66B-1445-4BB6-84A3-296EB520B4EC}" type="pres">
      <dgm:prSet presAssocID="{B7FC8EE8-A2BF-4E73-B157-0C852C1D3415}" presName="parTx" presStyleLbl="alignNode1" presStyleIdx="0" presStyleCnt="3">
        <dgm:presLayoutVars>
          <dgm:chMax val="0"/>
          <dgm:chPref val="0"/>
          <dgm:bulletEnabled val="1"/>
        </dgm:presLayoutVars>
      </dgm:prSet>
      <dgm:spPr/>
      <dgm:t>
        <a:bodyPr/>
        <a:lstStyle/>
        <a:p>
          <a:endParaRPr lang="fr-FR"/>
        </a:p>
      </dgm:t>
    </dgm:pt>
    <dgm:pt modelId="{C1A347B0-25CF-4ED9-AB4D-7BB777F30B84}" type="pres">
      <dgm:prSet presAssocID="{B7FC8EE8-A2BF-4E73-B157-0C852C1D3415}" presName="desTx" presStyleLbl="alignAccFollowNode1" presStyleIdx="0" presStyleCnt="3">
        <dgm:presLayoutVars>
          <dgm:bulletEnabled val="1"/>
        </dgm:presLayoutVars>
      </dgm:prSet>
      <dgm:spPr/>
      <dgm:t>
        <a:bodyPr/>
        <a:lstStyle/>
        <a:p>
          <a:endParaRPr lang="fr-FR"/>
        </a:p>
      </dgm:t>
    </dgm:pt>
    <dgm:pt modelId="{90B55063-7A78-48E5-AA77-EF6A565AFE12}" type="pres">
      <dgm:prSet presAssocID="{7208567B-ECE3-4C33-8377-5CC385594211}" presName="space" presStyleCnt="0"/>
      <dgm:spPr/>
    </dgm:pt>
    <dgm:pt modelId="{A9393E6B-0AC1-4ECC-989D-2A304EE5373E}" type="pres">
      <dgm:prSet presAssocID="{2241F167-F9E4-4B03-A1D1-F389428EA546}" presName="composite" presStyleCnt="0"/>
      <dgm:spPr/>
    </dgm:pt>
    <dgm:pt modelId="{97B59AF3-F5C7-4A30-989A-8C5D0329F5FC}" type="pres">
      <dgm:prSet presAssocID="{2241F167-F9E4-4B03-A1D1-F389428EA546}" presName="parTx" presStyleLbl="alignNode1" presStyleIdx="1" presStyleCnt="3" custLinFactNeighborX="-416" custLinFactNeighborY="4267">
        <dgm:presLayoutVars>
          <dgm:chMax val="0"/>
          <dgm:chPref val="0"/>
          <dgm:bulletEnabled val="1"/>
        </dgm:presLayoutVars>
      </dgm:prSet>
      <dgm:spPr/>
      <dgm:t>
        <a:bodyPr/>
        <a:lstStyle/>
        <a:p>
          <a:endParaRPr lang="fr-FR"/>
        </a:p>
      </dgm:t>
    </dgm:pt>
    <dgm:pt modelId="{522DD70D-D3A6-4FE7-B408-8BBB35AFB2D4}" type="pres">
      <dgm:prSet presAssocID="{2241F167-F9E4-4B03-A1D1-F389428EA546}" presName="desTx" presStyleLbl="alignAccFollowNode1" presStyleIdx="1" presStyleCnt="3">
        <dgm:presLayoutVars>
          <dgm:bulletEnabled val="1"/>
        </dgm:presLayoutVars>
      </dgm:prSet>
      <dgm:spPr/>
      <dgm:t>
        <a:bodyPr/>
        <a:lstStyle/>
        <a:p>
          <a:endParaRPr lang="fr-FR"/>
        </a:p>
      </dgm:t>
    </dgm:pt>
    <dgm:pt modelId="{9B5BE908-FAD1-4080-A039-46899A71856D}" type="pres">
      <dgm:prSet presAssocID="{D7B07AC5-7D35-4A9F-AC10-E0C29666DB90}" presName="space" presStyleCnt="0"/>
      <dgm:spPr/>
    </dgm:pt>
    <dgm:pt modelId="{AC121E60-C588-47A0-8826-5F5756A32655}" type="pres">
      <dgm:prSet presAssocID="{A6F4000C-30DE-4534-AD15-9581E02A58AF}" presName="composite" presStyleCnt="0"/>
      <dgm:spPr/>
    </dgm:pt>
    <dgm:pt modelId="{DF34BEA2-9FC2-498A-87E1-1305EB86769D}" type="pres">
      <dgm:prSet presAssocID="{A6F4000C-30DE-4534-AD15-9581E02A58AF}" presName="parTx" presStyleLbl="alignNode1" presStyleIdx="2" presStyleCnt="3">
        <dgm:presLayoutVars>
          <dgm:chMax val="0"/>
          <dgm:chPref val="0"/>
          <dgm:bulletEnabled val="1"/>
        </dgm:presLayoutVars>
      </dgm:prSet>
      <dgm:spPr/>
      <dgm:t>
        <a:bodyPr/>
        <a:lstStyle/>
        <a:p>
          <a:endParaRPr lang="fr-FR"/>
        </a:p>
      </dgm:t>
    </dgm:pt>
    <dgm:pt modelId="{81CC821E-0C5F-4473-A59E-3D95A73FCD85}" type="pres">
      <dgm:prSet presAssocID="{A6F4000C-30DE-4534-AD15-9581E02A58AF}" presName="desTx" presStyleLbl="alignAccFollowNode1" presStyleIdx="2" presStyleCnt="3">
        <dgm:presLayoutVars>
          <dgm:bulletEnabled val="1"/>
        </dgm:presLayoutVars>
      </dgm:prSet>
      <dgm:spPr/>
      <dgm:t>
        <a:bodyPr/>
        <a:lstStyle/>
        <a:p>
          <a:endParaRPr lang="fr-FR"/>
        </a:p>
      </dgm:t>
    </dgm:pt>
  </dgm:ptLst>
  <dgm:cxnLst>
    <dgm:cxn modelId="{70B6C384-48CC-411C-8432-B36F14A993E9}" type="presOf" srcId="{68963DB9-411C-4535-AB78-750E3672F483}" destId="{522DD70D-D3A6-4FE7-B408-8BBB35AFB2D4}" srcOrd="0" destOrd="2" presId="urn:microsoft.com/office/officeart/2005/8/layout/hList1"/>
    <dgm:cxn modelId="{8C3318C3-126B-4736-BF2C-9C9DB1691203}" srcId="{A6F4000C-30DE-4534-AD15-9581E02A58AF}" destId="{DDC05CCC-CFB2-46A3-9554-61C1655435D7}" srcOrd="1" destOrd="0" parTransId="{3FF48EF0-18D8-4598-B44B-1D582AC05875}" sibTransId="{D4C7B901-75DF-41B9-B308-E2DD4AC7662F}"/>
    <dgm:cxn modelId="{0481C730-C63D-4CA2-B5F3-98A39C790341}" type="presOf" srcId="{2241F167-F9E4-4B03-A1D1-F389428EA546}" destId="{97B59AF3-F5C7-4A30-989A-8C5D0329F5FC}" srcOrd="0" destOrd="0" presId="urn:microsoft.com/office/officeart/2005/8/layout/hList1"/>
    <dgm:cxn modelId="{16200846-2D1C-4BE1-ADE8-1D7D668900CA}" srcId="{54AC3A71-9D50-4E22-9B27-9F2937088251}" destId="{8CA7D9D1-C833-487B-8059-A9FDBCB24743}" srcOrd="2" destOrd="0" parTransId="{66ECC52D-510C-4529-922E-7EA80B30D8D9}" sibTransId="{67FAA87F-66E1-439A-8BFF-1B281DD89696}"/>
    <dgm:cxn modelId="{DB3912BF-BBF3-4231-9855-96CCAE873D53}" srcId="{469D817B-A4F3-4D23-AC33-593873B679C4}" destId="{B7FC8EE8-A2BF-4E73-B157-0C852C1D3415}" srcOrd="0" destOrd="0" parTransId="{7736E4D4-C530-4C11-B0EB-D593CC6A7D3C}" sibTransId="{7208567B-ECE3-4C33-8377-5CC385594211}"/>
    <dgm:cxn modelId="{8451AF65-8B76-4348-81B9-6185D22BAA8C}" srcId="{2241F167-F9E4-4B03-A1D1-F389428EA546}" destId="{54AC3A71-9D50-4E22-9B27-9F2937088251}" srcOrd="0" destOrd="0" parTransId="{850AFBCA-2DDD-4C4E-A59E-D95EADB5E8C3}" sibTransId="{17B383F1-CF84-486A-B24B-E7C42071E9B1}"/>
    <dgm:cxn modelId="{B7CE8665-EF78-4197-BA46-997E07082FB8}" type="presOf" srcId="{DDC05CCC-CFB2-46A3-9554-61C1655435D7}" destId="{81CC821E-0C5F-4473-A59E-3D95A73FCD85}" srcOrd="0" destOrd="1" presId="urn:microsoft.com/office/officeart/2005/8/layout/hList1"/>
    <dgm:cxn modelId="{8AA2783E-6D00-42CF-8785-9B8A0E6FE3E4}" srcId="{54AC3A71-9D50-4E22-9B27-9F2937088251}" destId="{68963DB9-411C-4535-AB78-750E3672F483}" srcOrd="1" destOrd="0" parTransId="{BB87B46B-770B-4510-9C3C-A4BD96F89298}" sibTransId="{7BE2BCF8-5694-406F-8A6E-943E7FAE22BC}"/>
    <dgm:cxn modelId="{AD6A08D7-C9D9-4970-BBD4-A0E840C6C2AC}" srcId="{469D817B-A4F3-4D23-AC33-593873B679C4}" destId="{A6F4000C-30DE-4534-AD15-9581E02A58AF}" srcOrd="2" destOrd="0" parTransId="{88B08373-616A-430F-ACFC-03AA633A738F}" sibTransId="{B3203DA2-38E7-485B-86FE-0C1C0D7429F6}"/>
    <dgm:cxn modelId="{547D1996-425E-4ACF-AD93-B639E7283DA4}" type="presOf" srcId="{469D817B-A4F3-4D23-AC33-593873B679C4}" destId="{FABCDD5B-E294-4B1F-A310-172F79CEB5A7}" srcOrd="0" destOrd="0" presId="urn:microsoft.com/office/officeart/2005/8/layout/hList1"/>
    <dgm:cxn modelId="{3D7EEBD5-6E3F-4261-9241-A83EAC5E0550}" type="presOf" srcId="{8CA7D9D1-C833-487B-8059-A9FDBCB24743}" destId="{522DD70D-D3A6-4FE7-B408-8BBB35AFB2D4}" srcOrd="0" destOrd="3" presId="urn:microsoft.com/office/officeart/2005/8/layout/hList1"/>
    <dgm:cxn modelId="{16CCF8D9-C6CE-4137-ACBB-DBCFC759369B}" srcId="{54AC3A71-9D50-4E22-9B27-9F2937088251}" destId="{FEB30C40-73FD-41B5-9100-5389A7F3EE54}" srcOrd="4" destOrd="0" parTransId="{EA64D181-9827-4060-8EE5-4184456FF38D}" sibTransId="{F220FEB0-09B2-4FC8-948A-FCBDDBCDB5CE}"/>
    <dgm:cxn modelId="{678F6250-68FD-4AB4-878E-ADEDB1E045DA}" type="presOf" srcId="{B7FC8EE8-A2BF-4E73-B157-0C852C1D3415}" destId="{6A4CA66B-1445-4BB6-84A3-296EB520B4EC}" srcOrd="0" destOrd="0" presId="urn:microsoft.com/office/officeart/2005/8/layout/hList1"/>
    <dgm:cxn modelId="{CFB464A7-4E2A-45F4-9A10-11B8D07AB788}" type="presOf" srcId="{1FE4D0AA-4E6D-4804-A99E-A817DD7B7785}" destId="{C1A347B0-25CF-4ED9-AB4D-7BB777F30B84}" srcOrd="0" destOrd="0" presId="urn:microsoft.com/office/officeart/2005/8/layout/hList1"/>
    <dgm:cxn modelId="{80B533FC-D99E-48D1-8DBE-D39B4441C8DF}" type="presOf" srcId="{A6F4000C-30DE-4534-AD15-9581E02A58AF}" destId="{DF34BEA2-9FC2-498A-87E1-1305EB86769D}" srcOrd="0" destOrd="0" presId="urn:microsoft.com/office/officeart/2005/8/layout/hList1"/>
    <dgm:cxn modelId="{3962C3B3-B98A-488B-8FED-0443FA5018CB}" type="presOf" srcId="{FEB30C40-73FD-41B5-9100-5389A7F3EE54}" destId="{522DD70D-D3A6-4FE7-B408-8BBB35AFB2D4}" srcOrd="0" destOrd="5" presId="urn:microsoft.com/office/officeart/2005/8/layout/hList1"/>
    <dgm:cxn modelId="{6395F418-79E1-40CD-B39E-60D7EBC004E3}" srcId="{54AC3A71-9D50-4E22-9B27-9F2937088251}" destId="{D8950A0F-182E-488B-9760-53A47D908690}" srcOrd="0" destOrd="0" parTransId="{A7364F2A-42AB-4896-8AB2-4C84A0A73B17}" sibTransId="{B7A5D881-8FA4-4709-AFFE-39CC5ED92D77}"/>
    <dgm:cxn modelId="{0C383FC7-F00F-433C-9464-637C1ED53DAE}" type="presOf" srcId="{54AC3A71-9D50-4E22-9B27-9F2937088251}" destId="{522DD70D-D3A6-4FE7-B408-8BBB35AFB2D4}" srcOrd="0" destOrd="0" presId="urn:microsoft.com/office/officeart/2005/8/layout/hList1"/>
    <dgm:cxn modelId="{67BD6327-E090-4244-A27F-C4B525C641AC}" srcId="{54AC3A71-9D50-4E22-9B27-9F2937088251}" destId="{08B24194-2C30-4DCB-B98D-75EEB3B36FB8}" srcOrd="3" destOrd="0" parTransId="{9BCE441A-D497-4A3D-89D7-AAD58B1D30E0}" sibTransId="{7E9E809E-6503-40C0-9582-BD47FAE2D11D}"/>
    <dgm:cxn modelId="{84F5BBB5-4AFA-4869-BE7A-3DAF88FB7939}" type="presOf" srcId="{08B24194-2C30-4DCB-B98D-75EEB3B36FB8}" destId="{522DD70D-D3A6-4FE7-B408-8BBB35AFB2D4}" srcOrd="0" destOrd="4" presId="urn:microsoft.com/office/officeart/2005/8/layout/hList1"/>
    <dgm:cxn modelId="{A96D01B4-3417-4BCF-BC1D-F9794334AFC0}" type="presOf" srcId="{D8950A0F-182E-488B-9760-53A47D908690}" destId="{522DD70D-D3A6-4FE7-B408-8BBB35AFB2D4}" srcOrd="0" destOrd="1" presId="urn:microsoft.com/office/officeart/2005/8/layout/hList1"/>
    <dgm:cxn modelId="{F26768B2-CF94-4089-B28D-B1326A12F971}" srcId="{469D817B-A4F3-4D23-AC33-593873B679C4}" destId="{2241F167-F9E4-4B03-A1D1-F389428EA546}" srcOrd="1" destOrd="0" parTransId="{91E91FFB-E838-443D-97E9-51CFEBFFCAAF}" sibTransId="{D7B07AC5-7D35-4A9F-AC10-E0C29666DB90}"/>
    <dgm:cxn modelId="{2D6614CA-D936-42E2-B869-E4A5D9688617}" srcId="{A6F4000C-30DE-4534-AD15-9581E02A58AF}" destId="{0AE615A2-4367-48F6-966F-B0583FBA52CA}" srcOrd="0" destOrd="0" parTransId="{FC8DDC25-D40B-4C52-8EAA-D3DED74FA94F}" sibTransId="{550F226D-C328-459D-8C63-AE4B6CEFDB94}"/>
    <dgm:cxn modelId="{07820AF0-9DB8-4FE4-8A37-4A3EBD858CBA}" type="presOf" srcId="{0AE615A2-4367-48F6-966F-B0583FBA52CA}" destId="{81CC821E-0C5F-4473-A59E-3D95A73FCD85}" srcOrd="0" destOrd="0" presId="urn:microsoft.com/office/officeart/2005/8/layout/hList1"/>
    <dgm:cxn modelId="{65F78E3A-75AC-40BC-AD18-CC4C93BB8B06}" srcId="{B7FC8EE8-A2BF-4E73-B157-0C852C1D3415}" destId="{1FE4D0AA-4E6D-4804-A99E-A817DD7B7785}" srcOrd="0" destOrd="0" parTransId="{8E038700-D41E-4CEE-B620-14F6B378085F}" sibTransId="{4D6617A6-5E0C-45A0-8497-9CA826BD94D5}"/>
    <dgm:cxn modelId="{463B9AF3-BCF4-4FB9-B14F-7478E5BDDBE0}" type="presParOf" srcId="{FABCDD5B-E294-4B1F-A310-172F79CEB5A7}" destId="{9C7A5EBF-85AF-45DC-BBCA-028CC18979B4}" srcOrd="0" destOrd="0" presId="urn:microsoft.com/office/officeart/2005/8/layout/hList1"/>
    <dgm:cxn modelId="{E5E9EC07-5805-46E2-9772-F1DE24366463}" type="presParOf" srcId="{9C7A5EBF-85AF-45DC-BBCA-028CC18979B4}" destId="{6A4CA66B-1445-4BB6-84A3-296EB520B4EC}" srcOrd="0" destOrd="0" presId="urn:microsoft.com/office/officeart/2005/8/layout/hList1"/>
    <dgm:cxn modelId="{6BC43798-4EB0-4BFC-B260-006EB1FFA094}" type="presParOf" srcId="{9C7A5EBF-85AF-45DC-BBCA-028CC18979B4}" destId="{C1A347B0-25CF-4ED9-AB4D-7BB777F30B84}" srcOrd="1" destOrd="0" presId="urn:microsoft.com/office/officeart/2005/8/layout/hList1"/>
    <dgm:cxn modelId="{B83914AB-ABF5-4BDC-BB40-CD0C469F5AA4}" type="presParOf" srcId="{FABCDD5B-E294-4B1F-A310-172F79CEB5A7}" destId="{90B55063-7A78-48E5-AA77-EF6A565AFE12}" srcOrd="1" destOrd="0" presId="urn:microsoft.com/office/officeart/2005/8/layout/hList1"/>
    <dgm:cxn modelId="{C267E123-2E94-4D7A-942F-602394A35BD6}" type="presParOf" srcId="{FABCDD5B-E294-4B1F-A310-172F79CEB5A7}" destId="{A9393E6B-0AC1-4ECC-989D-2A304EE5373E}" srcOrd="2" destOrd="0" presId="urn:microsoft.com/office/officeart/2005/8/layout/hList1"/>
    <dgm:cxn modelId="{55A509ED-10C5-44AC-9140-DD4464FC09AA}" type="presParOf" srcId="{A9393E6B-0AC1-4ECC-989D-2A304EE5373E}" destId="{97B59AF3-F5C7-4A30-989A-8C5D0329F5FC}" srcOrd="0" destOrd="0" presId="urn:microsoft.com/office/officeart/2005/8/layout/hList1"/>
    <dgm:cxn modelId="{6E861D64-3FF8-416F-B49E-12BF7BC68001}" type="presParOf" srcId="{A9393E6B-0AC1-4ECC-989D-2A304EE5373E}" destId="{522DD70D-D3A6-4FE7-B408-8BBB35AFB2D4}" srcOrd="1" destOrd="0" presId="urn:microsoft.com/office/officeart/2005/8/layout/hList1"/>
    <dgm:cxn modelId="{F29B6795-4033-4AA7-A8FF-329DE1204AB4}" type="presParOf" srcId="{FABCDD5B-E294-4B1F-A310-172F79CEB5A7}" destId="{9B5BE908-FAD1-4080-A039-46899A71856D}" srcOrd="3" destOrd="0" presId="urn:microsoft.com/office/officeart/2005/8/layout/hList1"/>
    <dgm:cxn modelId="{2472AE0E-5C05-47C6-8657-A8F3BDDA63AD}" type="presParOf" srcId="{FABCDD5B-E294-4B1F-A310-172F79CEB5A7}" destId="{AC121E60-C588-47A0-8826-5F5756A32655}" srcOrd="4" destOrd="0" presId="urn:microsoft.com/office/officeart/2005/8/layout/hList1"/>
    <dgm:cxn modelId="{7008C603-A35B-42E5-989F-9B3378FBCB40}" type="presParOf" srcId="{AC121E60-C588-47A0-8826-5F5756A32655}" destId="{DF34BEA2-9FC2-498A-87E1-1305EB86769D}" srcOrd="0" destOrd="0" presId="urn:microsoft.com/office/officeart/2005/8/layout/hList1"/>
    <dgm:cxn modelId="{AA42294D-77F3-4295-BA1C-29F90519D238}" type="presParOf" srcId="{AC121E60-C588-47A0-8826-5F5756A32655}" destId="{81CC821E-0C5F-4473-A59E-3D95A73FCD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B57A25-488C-42DC-AE41-35F87144044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72807AD-6390-47A1-A5E2-7356443A01EF}">
      <dgm:prSet custT="1"/>
      <dgm:spPr/>
      <dgm:t>
        <a:bodyPr/>
        <a:lstStyle/>
        <a:p>
          <a:pPr algn="just" rtl="0"/>
          <a:r>
            <a:rPr lang="fr-FR" sz="1050" i="1" dirty="0"/>
            <a:t>Ces ateliers peuvent être menés en face à face ou en ligne. En raison des circonstances COVID, il est conseillé de mener les ateliers en ligne.</a:t>
          </a:r>
          <a:endParaRPr lang="en-US" sz="1050" dirty="0"/>
        </a:p>
      </dgm:t>
    </dgm:pt>
    <dgm:pt modelId="{2D0A1021-B114-4B7A-9C39-68C14F537C5F}" type="parTrans" cxnId="{3298B45F-309B-46BB-BB3F-E34FE60EAB45}">
      <dgm:prSet/>
      <dgm:spPr/>
      <dgm:t>
        <a:bodyPr/>
        <a:lstStyle/>
        <a:p>
          <a:endParaRPr lang="en-US"/>
        </a:p>
      </dgm:t>
    </dgm:pt>
    <dgm:pt modelId="{30B2BACA-2AB5-4EA6-A1D0-6E933962F3D8}" type="sibTrans" cxnId="{3298B45F-309B-46BB-BB3F-E34FE60EAB45}">
      <dgm:prSet/>
      <dgm:spPr/>
      <dgm:t>
        <a:bodyPr/>
        <a:lstStyle/>
        <a:p>
          <a:endParaRPr lang="en-US"/>
        </a:p>
      </dgm:t>
    </dgm:pt>
    <dgm:pt modelId="{56008BD9-186C-47AA-A854-C233C1EC250B}">
      <dgm:prSet custT="1"/>
      <dgm:spPr/>
      <dgm:t>
        <a:bodyPr/>
        <a:lstStyle/>
        <a:p>
          <a:pPr algn="just" rtl="0"/>
          <a:r>
            <a:rPr lang="fr-FR" sz="1000" i="1" dirty="0"/>
            <a:t>Les ateliers peuvent être menés individuellement ou en groupe lorsque les compétences des participants sont plutôt homogènes. En outre, ils peuvent être réalisés (en présence ou à distance) à condition d'être en mode synchrone, de manière à garantir une interaction constante entre le coach et les participants (par exemple Skype ou Zoom).</a:t>
          </a:r>
          <a:endParaRPr lang="en-US" sz="1000" dirty="0"/>
        </a:p>
      </dgm:t>
    </dgm:pt>
    <dgm:pt modelId="{824FECAB-BDF5-4345-BEFE-79EA128A2F95}" type="parTrans" cxnId="{CF2BE6A1-A08C-4F6F-910E-824D140F05FD}">
      <dgm:prSet/>
      <dgm:spPr/>
      <dgm:t>
        <a:bodyPr/>
        <a:lstStyle/>
        <a:p>
          <a:endParaRPr lang="en-US"/>
        </a:p>
      </dgm:t>
    </dgm:pt>
    <dgm:pt modelId="{B08B83F8-2F2F-473A-BF49-B6588586535F}" type="sibTrans" cxnId="{CF2BE6A1-A08C-4F6F-910E-824D140F05FD}">
      <dgm:prSet/>
      <dgm:spPr/>
      <dgm:t>
        <a:bodyPr/>
        <a:lstStyle/>
        <a:p>
          <a:endParaRPr lang="en-US"/>
        </a:p>
      </dgm:t>
    </dgm:pt>
    <dgm:pt modelId="{6D322039-F988-4C89-8393-22F852BA6056}">
      <dgm:prSet custT="1"/>
      <dgm:spPr/>
      <dgm:t>
        <a:bodyPr/>
        <a:lstStyle/>
        <a:p>
          <a:pPr algn="just" rtl="0"/>
          <a:r>
            <a:rPr lang="fr-FR" sz="1100" b="1" i="1" dirty="0"/>
            <a:t>Un laboratoire sera consacré à chacun des trois domaines thématiques de compétences du cadre </a:t>
          </a:r>
          <a:r>
            <a:rPr lang="fr-FR" sz="1100" b="1" i="1" dirty="0" err="1"/>
            <a:t>EntreComp</a:t>
          </a:r>
          <a:r>
            <a:rPr lang="fr-FR" sz="1100" i="1" dirty="0"/>
            <a:t>. La durée de chaque laboratoire est variable, en fonction du nombre de participants.</a:t>
          </a:r>
          <a:endParaRPr lang="en-US" sz="1100" dirty="0"/>
        </a:p>
      </dgm:t>
    </dgm:pt>
    <dgm:pt modelId="{2E20F910-885C-482F-B358-61E8A898A8B1}" type="parTrans" cxnId="{FE6A7DD6-9798-49B7-B200-9246C4974DEA}">
      <dgm:prSet/>
      <dgm:spPr/>
      <dgm:t>
        <a:bodyPr/>
        <a:lstStyle/>
        <a:p>
          <a:endParaRPr lang="en-US"/>
        </a:p>
      </dgm:t>
    </dgm:pt>
    <dgm:pt modelId="{B6E2A131-2AB0-494B-B9AA-50A6E7EA0520}" type="sibTrans" cxnId="{FE6A7DD6-9798-49B7-B200-9246C4974DEA}">
      <dgm:prSet/>
      <dgm:spPr/>
      <dgm:t>
        <a:bodyPr/>
        <a:lstStyle/>
        <a:p>
          <a:endParaRPr lang="en-US"/>
        </a:p>
      </dgm:t>
    </dgm:pt>
    <dgm:pt modelId="{3E81A9B8-755C-4398-90CF-4BF1A6FB8FD2}">
      <dgm:prSet custT="1"/>
      <dgm:spPr/>
      <dgm:t>
        <a:bodyPr/>
        <a:lstStyle/>
        <a:p>
          <a:pPr algn="just" rtl="0"/>
          <a:r>
            <a:rPr lang="fr-FR" sz="1000" i="1" dirty="0"/>
            <a:t>Une durée moyenne d'environ 2 heures par domaine thématique est suggérée, pour une durée globale en synchronisation ou en présence de 6 heures</a:t>
          </a:r>
          <a:r>
            <a:rPr lang="fr-FR" sz="700" i="1" dirty="0"/>
            <a:t>.</a:t>
          </a:r>
          <a:endParaRPr lang="en-US" sz="700" dirty="0"/>
        </a:p>
      </dgm:t>
    </dgm:pt>
    <dgm:pt modelId="{FDCB3789-77AF-468C-B0B2-3682EBB82EE1}" type="parTrans" cxnId="{A14610C6-ECCA-4E3F-9679-81B67C4CCC88}">
      <dgm:prSet/>
      <dgm:spPr/>
      <dgm:t>
        <a:bodyPr/>
        <a:lstStyle/>
        <a:p>
          <a:endParaRPr lang="en-US"/>
        </a:p>
      </dgm:t>
    </dgm:pt>
    <dgm:pt modelId="{E3B66E22-40E9-47BC-A051-C9D79F6A192C}" type="sibTrans" cxnId="{A14610C6-ECCA-4E3F-9679-81B67C4CCC88}">
      <dgm:prSet/>
      <dgm:spPr/>
      <dgm:t>
        <a:bodyPr/>
        <a:lstStyle/>
        <a:p>
          <a:endParaRPr lang="en-US"/>
        </a:p>
      </dgm:t>
    </dgm:pt>
    <dgm:pt modelId="{33856196-1544-4C68-B6C1-3A9AA56EE962}">
      <dgm:prSet custT="1"/>
      <dgm:spPr/>
      <dgm:t>
        <a:bodyPr/>
        <a:lstStyle/>
        <a:p>
          <a:pPr algn="just" rtl="0"/>
          <a:r>
            <a:rPr lang="fr-FR" sz="1000" i="1" dirty="0"/>
            <a:t>Les laboratoires ont pour objectif de faire réfléchir le participant sur les informations / notions acquises à travers le MOOC et sur la façon dont elles sont liées aux performances requises dans un environnement commercial "entrepreneurial". Les laboratoires sont un parcours de réflexion pour soutenir le participant dans la construction d'un projet de développement personnel et professionnel, en cohérence avec ses compétences / capacités. </a:t>
          </a:r>
          <a:r>
            <a:rPr lang="fr-FR" sz="1000" b="1" i="1" dirty="0"/>
            <a:t>L'objectif final des laboratoires est, précisément, de faire prendre conscience au participant de ses compétences entrepreneuriales et de la manière de les utiliser dans le développement d'un parcours professionnel ou d'une entreprise.</a:t>
          </a:r>
          <a:endParaRPr lang="en-US" sz="1000" dirty="0"/>
        </a:p>
      </dgm:t>
    </dgm:pt>
    <dgm:pt modelId="{B21952AF-0872-41CF-A720-64DF8D4FB0AF}" type="parTrans" cxnId="{1E1DEBC1-23D1-4CEE-AFD5-A16A73C3112D}">
      <dgm:prSet/>
      <dgm:spPr/>
      <dgm:t>
        <a:bodyPr/>
        <a:lstStyle/>
        <a:p>
          <a:endParaRPr lang="en-US"/>
        </a:p>
      </dgm:t>
    </dgm:pt>
    <dgm:pt modelId="{FFB2BA04-C61B-4A0B-A093-67A2374E52EE}" type="sibTrans" cxnId="{1E1DEBC1-23D1-4CEE-AFD5-A16A73C3112D}">
      <dgm:prSet/>
      <dgm:spPr/>
      <dgm:t>
        <a:bodyPr/>
        <a:lstStyle/>
        <a:p>
          <a:endParaRPr lang="en-US"/>
        </a:p>
      </dgm:t>
    </dgm:pt>
    <dgm:pt modelId="{A18D61F2-89F3-44E2-9D8E-7FADF4AA9703}">
      <dgm:prSet/>
      <dgm:spPr/>
      <dgm:t>
        <a:bodyPr/>
        <a:lstStyle/>
        <a:p>
          <a:pPr algn="just" rtl="0"/>
          <a:r>
            <a:rPr lang="fr-FR" b="1" i="1" dirty="0"/>
            <a:t>Nous recommandons de mener les ateliers en faisant des exercices et en fournissant un feedback précis. Pour la spécificité de la cible, il est conseillé de réaliser les ateliers ayant pour thématique : le développement d'un Business Plan.</a:t>
          </a:r>
          <a:endParaRPr lang="en-US" dirty="0"/>
        </a:p>
      </dgm:t>
    </dgm:pt>
    <dgm:pt modelId="{3E00A5B2-9028-4A18-8175-5395E9FFD2F9}" type="parTrans" cxnId="{574BCF65-2253-44FF-9E22-C62DE685BCCB}">
      <dgm:prSet/>
      <dgm:spPr/>
      <dgm:t>
        <a:bodyPr/>
        <a:lstStyle/>
        <a:p>
          <a:endParaRPr lang="en-US"/>
        </a:p>
      </dgm:t>
    </dgm:pt>
    <dgm:pt modelId="{01BB37F0-B496-4C23-825A-D3C5CE51D383}" type="sibTrans" cxnId="{574BCF65-2253-44FF-9E22-C62DE685BCCB}">
      <dgm:prSet/>
      <dgm:spPr/>
      <dgm:t>
        <a:bodyPr/>
        <a:lstStyle/>
        <a:p>
          <a:endParaRPr lang="en-US"/>
        </a:p>
      </dgm:t>
    </dgm:pt>
    <dgm:pt modelId="{00199B47-FF1F-47CC-9D9A-5570B0660996}" type="pres">
      <dgm:prSet presAssocID="{C4B57A25-488C-42DC-AE41-35F871440443}" presName="Name0" presStyleCnt="0">
        <dgm:presLayoutVars>
          <dgm:dir/>
          <dgm:resizeHandles val="exact"/>
        </dgm:presLayoutVars>
      </dgm:prSet>
      <dgm:spPr/>
      <dgm:t>
        <a:bodyPr/>
        <a:lstStyle/>
        <a:p>
          <a:endParaRPr lang="fr-FR"/>
        </a:p>
      </dgm:t>
    </dgm:pt>
    <dgm:pt modelId="{FBBDE586-11D9-47E4-9408-22745E10FA4B}" type="pres">
      <dgm:prSet presAssocID="{C4B57A25-488C-42DC-AE41-35F871440443}" presName="arrow" presStyleLbl="bgShp" presStyleIdx="0" presStyleCnt="1"/>
      <dgm:spPr/>
    </dgm:pt>
    <dgm:pt modelId="{99370475-939B-48E3-9839-65CD3B813D74}" type="pres">
      <dgm:prSet presAssocID="{C4B57A25-488C-42DC-AE41-35F871440443}" presName="points" presStyleCnt="0"/>
      <dgm:spPr/>
    </dgm:pt>
    <dgm:pt modelId="{9BE0A833-BA15-46EE-94EE-85C816BCE67A}" type="pres">
      <dgm:prSet presAssocID="{072807AD-6390-47A1-A5E2-7356443A01EF}" presName="compositeA" presStyleCnt="0"/>
      <dgm:spPr/>
    </dgm:pt>
    <dgm:pt modelId="{25E6A6F4-52B4-4C1D-ABF7-48FEFEBE7722}" type="pres">
      <dgm:prSet presAssocID="{072807AD-6390-47A1-A5E2-7356443A01EF}" presName="textA" presStyleLbl="revTx" presStyleIdx="0" presStyleCnt="6" custScaleX="215858">
        <dgm:presLayoutVars>
          <dgm:bulletEnabled val="1"/>
        </dgm:presLayoutVars>
      </dgm:prSet>
      <dgm:spPr/>
      <dgm:t>
        <a:bodyPr/>
        <a:lstStyle/>
        <a:p>
          <a:endParaRPr lang="fr-FR"/>
        </a:p>
      </dgm:t>
    </dgm:pt>
    <dgm:pt modelId="{4FBA529C-148A-42B8-BC35-5B40D6758D33}" type="pres">
      <dgm:prSet presAssocID="{072807AD-6390-47A1-A5E2-7356443A01EF}" presName="circleA" presStyleLbl="node1" presStyleIdx="0" presStyleCnt="6"/>
      <dgm:spPr/>
    </dgm:pt>
    <dgm:pt modelId="{82FF0D09-5BD8-410E-AB77-91EC092C5535}" type="pres">
      <dgm:prSet presAssocID="{072807AD-6390-47A1-A5E2-7356443A01EF}" presName="spaceA" presStyleCnt="0"/>
      <dgm:spPr/>
    </dgm:pt>
    <dgm:pt modelId="{E82F089B-171F-4C26-95D8-EADD2E7925C1}" type="pres">
      <dgm:prSet presAssocID="{30B2BACA-2AB5-4EA6-A1D0-6E933962F3D8}" presName="space" presStyleCnt="0"/>
      <dgm:spPr/>
    </dgm:pt>
    <dgm:pt modelId="{B745C806-4EA0-44B2-9999-C374CA2AE602}" type="pres">
      <dgm:prSet presAssocID="{56008BD9-186C-47AA-A854-C233C1EC250B}" presName="compositeB" presStyleCnt="0"/>
      <dgm:spPr/>
    </dgm:pt>
    <dgm:pt modelId="{EBA71095-814D-43F4-AD55-48D3AF11F5BE}" type="pres">
      <dgm:prSet presAssocID="{56008BD9-186C-47AA-A854-C233C1EC250B}" presName="textB" presStyleLbl="revTx" presStyleIdx="1" presStyleCnt="6" custScaleX="246385">
        <dgm:presLayoutVars>
          <dgm:bulletEnabled val="1"/>
        </dgm:presLayoutVars>
      </dgm:prSet>
      <dgm:spPr/>
      <dgm:t>
        <a:bodyPr/>
        <a:lstStyle/>
        <a:p>
          <a:endParaRPr lang="fr-FR"/>
        </a:p>
      </dgm:t>
    </dgm:pt>
    <dgm:pt modelId="{F5F3C87E-4D0D-43E1-B09E-6ECC4EFB47BB}" type="pres">
      <dgm:prSet presAssocID="{56008BD9-186C-47AA-A854-C233C1EC250B}" presName="circleB" presStyleLbl="node1" presStyleIdx="1" presStyleCnt="6"/>
      <dgm:spPr/>
    </dgm:pt>
    <dgm:pt modelId="{14AF300D-6C0E-4E0C-9089-5613E8C434F1}" type="pres">
      <dgm:prSet presAssocID="{56008BD9-186C-47AA-A854-C233C1EC250B}" presName="spaceB" presStyleCnt="0"/>
      <dgm:spPr/>
    </dgm:pt>
    <dgm:pt modelId="{709D6D88-F108-4FAC-B030-C4D0700AE060}" type="pres">
      <dgm:prSet presAssocID="{B08B83F8-2F2F-473A-BF49-B6588586535F}" presName="space" presStyleCnt="0"/>
      <dgm:spPr/>
    </dgm:pt>
    <dgm:pt modelId="{007C8441-DC33-4811-8170-AA419C9097DC}" type="pres">
      <dgm:prSet presAssocID="{6D322039-F988-4C89-8393-22F852BA6056}" presName="compositeA" presStyleCnt="0"/>
      <dgm:spPr/>
    </dgm:pt>
    <dgm:pt modelId="{F0DAA7F2-8A38-419E-BFCA-3152532E3AED}" type="pres">
      <dgm:prSet presAssocID="{6D322039-F988-4C89-8393-22F852BA6056}" presName="textA" presStyleLbl="revTx" presStyleIdx="2" presStyleCnt="6" custScaleX="245814">
        <dgm:presLayoutVars>
          <dgm:bulletEnabled val="1"/>
        </dgm:presLayoutVars>
      </dgm:prSet>
      <dgm:spPr/>
      <dgm:t>
        <a:bodyPr/>
        <a:lstStyle/>
        <a:p>
          <a:endParaRPr lang="fr-FR"/>
        </a:p>
      </dgm:t>
    </dgm:pt>
    <dgm:pt modelId="{6ADA62D8-C8D9-443C-8424-1B7AFD50D27C}" type="pres">
      <dgm:prSet presAssocID="{6D322039-F988-4C89-8393-22F852BA6056}" presName="circleA" presStyleLbl="node1" presStyleIdx="2" presStyleCnt="6"/>
      <dgm:spPr/>
    </dgm:pt>
    <dgm:pt modelId="{FDC82C53-5782-459E-89D1-D71B9DFCEE7B}" type="pres">
      <dgm:prSet presAssocID="{6D322039-F988-4C89-8393-22F852BA6056}" presName="spaceA" presStyleCnt="0"/>
      <dgm:spPr/>
    </dgm:pt>
    <dgm:pt modelId="{A078417B-0496-4FC8-8120-840462DD517E}" type="pres">
      <dgm:prSet presAssocID="{B6E2A131-2AB0-494B-B9AA-50A6E7EA0520}" presName="space" presStyleCnt="0"/>
      <dgm:spPr/>
    </dgm:pt>
    <dgm:pt modelId="{C1A3FCC6-5B8D-4F81-838D-7F00B9E08AF0}" type="pres">
      <dgm:prSet presAssocID="{3E81A9B8-755C-4398-90CF-4BF1A6FB8FD2}" presName="compositeB" presStyleCnt="0"/>
      <dgm:spPr/>
    </dgm:pt>
    <dgm:pt modelId="{163A4C09-4421-4C57-9B37-33103186AFBB}" type="pres">
      <dgm:prSet presAssocID="{3E81A9B8-755C-4398-90CF-4BF1A6FB8FD2}" presName="textB" presStyleLbl="revTx" presStyleIdx="3" presStyleCnt="6" custScaleX="199828">
        <dgm:presLayoutVars>
          <dgm:bulletEnabled val="1"/>
        </dgm:presLayoutVars>
      </dgm:prSet>
      <dgm:spPr/>
      <dgm:t>
        <a:bodyPr/>
        <a:lstStyle/>
        <a:p>
          <a:endParaRPr lang="fr-FR"/>
        </a:p>
      </dgm:t>
    </dgm:pt>
    <dgm:pt modelId="{77332518-9879-4F45-92E9-2DE70FA072FB}" type="pres">
      <dgm:prSet presAssocID="{3E81A9B8-755C-4398-90CF-4BF1A6FB8FD2}" presName="circleB" presStyleLbl="node1" presStyleIdx="3" presStyleCnt="6"/>
      <dgm:spPr/>
    </dgm:pt>
    <dgm:pt modelId="{E7E99B0F-A790-4FA0-A30D-FEC72C4ABD37}" type="pres">
      <dgm:prSet presAssocID="{3E81A9B8-755C-4398-90CF-4BF1A6FB8FD2}" presName="spaceB" presStyleCnt="0"/>
      <dgm:spPr/>
    </dgm:pt>
    <dgm:pt modelId="{D1C84C83-42E7-4E66-B1FF-D67983074341}" type="pres">
      <dgm:prSet presAssocID="{E3B66E22-40E9-47BC-A051-C9D79F6A192C}" presName="space" presStyleCnt="0"/>
      <dgm:spPr/>
    </dgm:pt>
    <dgm:pt modelId="{22F2E71E-7D9E-468D-8F5C-EE06E5E598F1}" type="pres">
      <dgm:prSet presAssocID="{33856196-1544-4C68-B6C1-3A9AA56EE962}" presName="compositeA" presStyleCnt="0"/>
      <dgm:spPr/>
    </dgm:pt>
    <dgm:pt modelId="{16E64433-AE1E-457D-8411-9D798BF5D969}" type="pres">
      <dgm:prSet presAssocID="{33856196-1544-4C68-B6C1-3A9AA56EE962}" presName="textA" presStyleLbl="revTx" presStyleIdx="4" presStyleCnt="6" custScaleX="297478">
        <dgm:presLayoutVars>
          <dgm:bulletEnabled val="1"/>
        </dgm:presLayoutVars>
      </dgm:prSet>
      <dgm:spPr/>
      <dgm:t>
        <a:bodyPr/>
        <a:lstStyle/>
        <a:p>
          <a:endParaRPr lang="fr-FR"/>
        </a:p>
      </dgm:t>
    </dgm:pt>
    <dgm:pt modelId="{9CF6D7AA-FA19-4539-ADE9-4885A37F45B7}" type="pres">
      <dgm:prSet presAssocID="{33856196-1544-4C68-B6C1-3A9AA56EE962}" presName="circleA" presStyleLbl="node1" presStyleIdx="4" presStyleCnt="6"/>
      <dgm:spPr/>
    </dgm:pt>
    <dgm:pt modelId="{C5284D8F-14AD-46A9-852F-EB4A57C248D4}" type="pres">
      <dgm:prSet presAssocID="{33856196-1544-4C68-B6C1-3A9AA56EE962}" presName="spaceA" presStyleCnt="0"/>
      <dgm:spPr/>
    </dgm:pt>
    <dgm:pt modelId="{F8BE2408-46F2-440D-97C9-A4CC97CF7905}" type="pres">
      <dgm:prSet presAssocID="{FFB2BA04-C61B-4A0B-A093-67A2374E52EE}" presName="space" presStyleCnt="0"/>
      <dgm:spPr/>
    </dgm:pt>
    <dgm:pt modelId="{03616111-EA3F-42A6-82EC-80984F41081F}" type="pres">
      <dgm:prSet presAssocID="{A18D61F2-89F3-44E2-9D8E-7FADF4AA9703}" presName="compositeB" presStyleCnt="0"/>
      <dgm:spPr/>
    </dgm:pt>
    <dgm:pt modelId="{87A0ECE8-1002-404F-A27F-213F23D5BCBF}" type="pres">
      <dgm:prSet presAssocID="{A18D61F2-89F3-44E2-9D8E-7FADF4AA9703}" presName="textB" presStyleLbl="revTx" presStyleIdx="5" presStyleCnt="6" custScaleX="210539">
        <dgm:presLayoutVars>
          <dgm:bulletEnabled val="1"/>
        </dgm:presLayoutVars>
      </dgm:prSet>
      <dgm:spPr/>
      <dgm:t>
        <a:bodyPr/>
        <a:lstStyle/>
        <a:p>
          <a:endParaRPr lang="fr-FR"/>
        </a:p>
      </dgm:t>
    </dgm:pt>
    <dgm:pt modelId="{52B70990-694F-4EC7-8C89-D0EE122E9E09}" type="pres">
      <dgm:prSet presAssocID="{A18D61F2-89F3-44E2-9D8E-7FADF4AA9703}" presName="circleB" presStyleLbl="node1" presStyleIdx="5" presStyleCnt="6"/>
      <dgm:spPr/>
    </dgm:pt>
    <dgm:pt modelId="{9D545412-F536-4A9B-B622-30F5227D319D}" type="pres">
      <dgm:prSet presAssocID="{A18D61F2-89F3-44E2-9D8E-7FADF4AA9703}" presName="spaceB" presStyleCnt="0"/>
      <dgm:spPr/>
    </dgm:pt>
  </dgm:ptLst>
  <dgm:cxnLst>
    <dgm:cxn modelId="{260FDDA8-0E3C-46C0-95E9-CAAEEBF62743}" type="presOf" srcId="{56008BD9-186C-47AA-A854-C233C1EC250B}" destId="{EBA71095-814D-43F4-AD55-48D3AF11F5BE}" srcOrd="0" destOrd="0" presId="urn:microsoft.com/office/officeart/2005/8/layout/hProcess11"/>
    <dgm:cxn modelId="{1B22EDC9-CAA9-46D9-94B2-12764151DE86}" type="presOf" srcId="{072807AD-6390-47A1-A5E2-7356443A01EF}" destId="{25E6A6F4-52B4-4C1D-ABF7-48FEFEBE7722}" srcOrd="0" destOrd="0" presId="urn:microsoft.com/office/officeart/2005/8/layout/hProcess11"/>
    <dgm:cxn modelId="{FE6A7DD6-9798-49B7-B200-9246C4974DEA}" srcId="{C4B57A25-488C-42DC-AE41-35F871440443}" destId="{6D322039-F988-4C89-8393-22F852BA6056}" srcOrd="2" destOrd="0" parTransId="{2E20F910-885C-482F-B358-61E8A898A8B1}" sibTransId="{B6E2A131-2AB0-494B-B9AA-50A6E7EA0520}"/>
    <dgm:cxn modelId="{1E1DEBC1-23D1-4CEE-AFD5-A16A73C3112D}" srcId="{C4B57A25-488C-42DC-AE41-35F871440443}" destId="{33856196-1544-4C68-B6C1-3A9AA56EE962}" srcOrd="4" destOrd="0" parTransId="{B21952AF-0872-41CF-A720-64DF8D4FB0AF}" sibTransId="{FFB2BA04-C61B-4A0B-A093-67A2374E52EE}"/>
    <dgm:cxn modelId="{CF2BE6A1-A08C-4F6F-910E-824D140F05FD}" srcId="{C4B57A25-488C-42DC-AE41-35F871440443}" destId="{56008BD9-186C-47AA-A854-C233C1EC250B}" srcOrd="1" destOrd="0" parTransId="{824FECAB-BDF5-4345-BEFE-79EA128A2F95}" sibTransId="{B08B83F8-2F2F-473A-BF49-B6588586535F}"/>
    <dgm:cxn modelId="{3298B45F-309B-46BB-BB3F-E34FE60EAB45}" srcId="{C4B57A25-488C-42DC-AE41-35F871440443}" destId="{072807AD-6390-47A1-A5E2-7356443A01EF}" srcOrd="0" destOrd="0" parTransId="{2D0A1021-B114-4B7A-9C39-68C14F537C5F}" sibTransId="{30B2BACA-2AB5-4EA6-A1D0-6E933962F3D8}"/>
    <dgm:cxn modelId="{D228E493-9E19-45A4-9D87-8820B17DB4B7}" type="presOf" srcId="{C4B57A25-488C-42DC-AE41-35F871440443}" destId="{00199B47-FF1F-47CC-9D9A-5570B0660996}" srcOrd="0" destOrd="0" presId="urn:microsoft.com/office/officeart/2005/8/layout/hProcess11"/>
    <dgm:cxn modelId="{F7DF21FA-39B4-4282-B22F-6C814A22ADA6}" type="presOf" srcId="{3E81A9B8-755C-4398-90CF-4BF1A6FB8FD2}" destId="{163A4C09-4421-4C57-9B37-33103186AFBB}" srcOrd="0" destOrd="0" presId="urn:microsoft.com/office/officeart/2005/8/layout/hProcess11"/>
    <dgm:cxn modelId="{574BCF65-2253-44FF-9E22-C62DE685BCCB}" srcId="{C4B57A25-488C-42DC-AE41-35F871440443}" destId="{A18D61F2-89F3-44E2-9D8E-7FADF4AA9703}" srcOrd="5" destOrd="0" parTransId="{3E00A5B2-9028-4A18-8175-5395E9FFD2F9}" sibTransId="{01BB37F0-B496-4C23-825A-D3C5CE51D383}"/>
    <dgm:cxn modelId="{B7698B3C-4CEB-4CDC-9DD9-DA75F07AA36A}" type="presOf" srcId="{A18D61F2-89F3-44E2-9D8E-7FADF4AA9703}" destId="{87A0ECE8-1002-404F-A27F-213F23D5BCBF}" srcOrd="0" destOrd="0" presId="urn:microsoft.com/office/officeart/2005/8/layout/hProcess11"/>
    <dgm:cxn modelId="{A14610C6-ECCA-4E3F-9679-81B67C4CCC88}" srcId="{C4B57A25-488C-42DC-AE41-35F871440443}" destId="{3E81A9B8-755C-4398-90CF-4BF1A6FB8FD2}" srcOrd="3" destOrd="0" parTransId="{FDCB3789-77AF-468C-B0B2-3682EBB82EE1}" sibTransId="{E3B66E22-40E9-47BC-A051-C9D79F6A192C}"/>
    <dgm:cxn modelId="{FE731246-39B3-4960-8D4C-BEE02DBB856E}" type="presOf" srcId="{6D322039-F988-4C89-8393-22F852BA6056}" destId="{F0DAA7F2-8A38-419E-BFCA-3152532E3AED}" srcOrd="0" destOrd="0" presId="urn:microsoft.com/office/officeart/2005/8/layout/hProcess11"/>
    <dgm:cxn modelId="{44D65D29-DDF9-4FF3-B985-98181C3B4D33}" type="presOf" srcId="{33856196-1544-4C68-B6C1-3A9AA56EE962}" destId="{16E64433-AE1E-457D-8411-9D798BF5D969}" srcOrd="0" destOrd="0" presId="urn:microsoft.com/office/officeart/2005/8/layout/hProcess11"/>
    <dgm:cxn modelId="{37CE1085-3EC9-4B59-A010-12E3B9651079}" type="presParOf" srcId="{00199B47-FF1F-47CC-9D9A-5570B0660996}" destId="{FBBDE586-11D9-47E4-9408-22745E10FA4B}" srcOrd="0" destOrd="0" presId="urn:microsoft.com/office/officeart/2005/8/layout/hProcess11"/>
    <dgm:cxn modelId="{A5C1C236-702F-405D-AFD7-709367AE5C16}" type="presParOf" srcId="{00199B47-FF1F-47CC-9D9A-5570B0660996}" destId="{99370475-939B-48E3-9839-65CD3B813D74}" srcOrd="1" destOrd="0" presId="urn:microsoft.com/office/officeart/2005/8/layout/hProcess11"/>
    <dgm:cxn modelId="{EDF9D7A0-DF25-47D0-93A0-532F171ED6FA}" type="presParOf" srcId="{99370475-939B-48E3-9839-65CD3B813D74}" destId="{9BE0A833-BA15-46EE-94EE-85C816BCE67A}" srcOrd="0" destOrd="0" presId="urn:microsoft.com/office/officeart/2005/8/layout/hProcess11"/>
    <dgm:cxn modelId="{221921C4-1522-4EC0-9F43-FD56E247EF82}" type="presParOf" srcId="{9BE0A833-BA15-46EE-94EE-85C816BCE67A}" destId="{25E6A6F4-52B4-4C1D-ABF7-48FEFEBE7722}" srcOrd="0" destOrd="0" presId="urn:microsoft.com/office/officeart/2005/8/layout/hProcess11"/>
    <dgm:cxn modelId="{00CE7B52-88DE-4877-82E5-021AB49B4D83}" type="presParOf" srcId="{9BE0A833-BA15-46EE-94EE-85C816BCE67A}" destId="{4FBA529C-148A-42B8-BC35-5B40D6758D33}" srcOrd="1" destOrd="0" presId="urn:microsoft.com/office/officeart/2005/8/layout/hProcess11"/>
    <dgm:cxn modelId="{4724A226-733B-4500-82B1-8544F68CBABB}" type="presParOf" srcId="{9BE0A833-BA15-46EE-94EE-85C816BCE67A}" destId="{82FF0D09-5BD8-410E-AB77-91EC092C5535}" srcOrd="2" destOrd="0" presId="urn:microsoft.com/office/officeart/2005/8/layout/hProcess11"/>
    <dgm:cxn modelId="{D92738FD-75F5-4AE6-A755-6A352C61AC8E}" type="presParOf" srcId="{99370475-939B-48E3-9839-65CD3B813D74}" destId="{E82F089B-171F-4C26-95D8-EADD2E7925C1}" srcOrd="1" destOrd="0" presId="urn:microsoft.com/office/officeart/2005/8/layout/hProcess11"/>
    <dgm:cxn modelId="{F997FB91-ECBC-47C7-9BF0-B26D9015CDC4}" type="presParOf" srcId="{99370475-939B-48E3-9839-65CD3B813D74}" destId="{B745C806-4EA0-44B2-9999-C374CA2AE602}" srcOrd="2" destOrd="0" presId="urn:microsoft.com/office/officeart/2005/8/layout/hProcess11"/>
    <dgm:cxn modelId="{A1FBECB7-29E4-4D8C-97A3-1D1FCCC2FC19}" type="presParOf" srcId="{B745C806-4EA0-44B2-9999-C374CA2AE602}" destId="{EBA71095-814D-43F4-AD55-48D3AF11F5BE}" srcOrd="0" destOrd="0" presId="urn:microsoft.com/office/officeart/2005/8/layout/hProcess11"/>
    <dgm:cxn modelId="{71BDFA65-6C0F-4A26-AC6E-92E2AD7AE9C8}" type="presParOf" srcId="{B745C806-4EA0-44B2-9999-C374CA2AE602}" destId="{F5F3C87E-4D0D-43E1-B09E-6ECC4EFB47BB}" srcOrd="1" destOrd="0" presId="urn:microsoft.com/office/officeart/2005/8/layout/hProcess11"/>
    <dgm:cxn modelId="{DB2B9E82-A167-49DE-BF82-3FA4D3337D32}" type="presParOf" srcId="{B745C806-4EA0-44B2-9999-C374CA2AE602}" destId="{14AF300D-6C0E-4E0C-9089-5613E8C434F1}" srcOrd="2" destOrd="0" presId="urn:microsoft.com/office/officeart/2005/8/layout/hProcess11"/>
    <dgm:cxn modelId="{746F0C58-0B3C-431C-8A86-1407539E9A91}" type="presParOf" srcId="{99370475-939B-48E3-9839-65CD3B813D74}" destId="{709D6D88-F108-4FAC-B030-C4D0700AE060}" srcOrd="3" destOrd="0" presId="urn:microsoft.com/office/officeart/2005/8/layout/hProcess11"/>
    <dgm:cxn modelId="{223C3876-ADD9-4BC5-915B-5848826165C2}" type="presParOf" srcId="{99370475-939B-48E3-9839-65CD3B813D74}" destId="{007C8441-DC33-4811-8170-AA419C9097DC}" srcOrd="4" destOrd="0" presId="urn:microsoft.com/office/officeart/2005/8/layout/hProcess11"/>
    <dgm:cxn modelId="{D1F14A9F-105F-421A-B7AD-D19BB5ADBC89}" type="presParOf" srcId="{007C8441-DC33-4811-8170-AA419C9097DC}" destId="{F0DAA7F2-8A38-419E-BFCA-3152532E3AED}" srcOrd="0" destOrd="0" presId="urn:microsoft.com/office/officeart/2005/8/layout/hProcess11"/>
    <dgm:cxn modelId="{ADC1FFEF-C9A5-4D7F-B20A-82589EE64AF2}" type="presParOf" srcId="{007C8441-DC33-4811-8170-AA419C9097DC}" destId="{6ADA62D8-C8D9-443C-8424-1B7AFD50D27C}" srcOrd="1" destOrd="0" presId="urn:microsoft.com/office/officeart/2005/8/layout/hProcess11"/>
    <dgm:cxn modelId="{A75F8FB7-1CEE-41C1-B5A8-9F9B5D969932}" type="presParOf" srcId="{007C8441-DC33-4811-8170-AA419C9097DC}" destId="{FDC82C53-5782-459E-89D1-D71B9DFCEE7B}" srcOrd="2" destOrd="0" presId="urn:microsoft.com/office/officeart/2005/8/layout/hProcess11"/>
    <dgm:cxn modelId="{C35BD5BF-2C47-49E0-AB51-3F8F940256F2}" type="presParOf" srcId="{99370475-939B-48E3-9839-65CD3B813D74}" destId="{A078417B-0496-4FC8-8120-840462DD517E}" srcOrd="5" destOrd="0" presId="urn:microsoft.com/office/officeart/2005/8/layout/hProcess11"/>
    <dgm:cxn modelId="{E33A48C2-DCB5-4733-B6A2-26A22DF758F5}" type="presParOf" srcId="{99370475-939B-48E3-9839-65CD3B813D74}" destId="{C1A3FCC6-5B8D-4F81-838D-7F00B9E08AF0}" srcOrd="6" destOrd="0" presId="urn:microsoft.com/office/officeart/2005/8/layout/hProcess11"/>
    <dgm:cxn modelId="{37FE77EE-C6FC-44E9-8476-8F7FF5CC3365}" type="presParOf" srcId="{C1A3FCC6-5B8D-4F81-838D-7F00B9E08AF0}" destId="{163A4C09-4421-4C57-9B37-33103186AFBB}" srcOrd="0" destOrd="0" presId="urn:microsoft.com/office/officeart/2005/8/layout/hProcess11"/>
    <dgm:cxn modelId="{3C1D86A1-04DD-4AD1-8D7F-ECD9C20DF3CD}" type="presParOf" srcId="{C1A3FCC6-5B8D-4F81-838D-7F00B9E08AF0}" destId="{77332518-9879-4F45-92E9-2DE70FA072FB}" srcOrd="1" destOrd="0" presId="urn:microsoft.com/office/officeart/2005/8/layout/hProcess11"/>
    <dgm:cxn modelId="{A8DAF445-0976-45DD-BB24-6FFAF844CAE6}" type="presParOf" srcId="{C1A3FCC6-5B8D-4F81-838D-7F00B9E08AF0}" destId="{E7E99B0F-A790-4FA0-A30D-FEC72C4ABD37}" srcOrd="2" destOrd="0" presId="urn:microsoft.com/office/officeart/2005/8/layout/hProcess11"/>
    <dgm:cxn modelId="{B4AB3FE4-5A4A-4E49-A4B2-0CB5A7592E2A}" type="presParOf" srcId="{99370475-939B-48E3-9839-65CD3B813D74}" destId="{D1C84C83-42E7-4E66-B1FF-D67983074341}" srcOrd="7" destOrd="0" presId="urn:microsoft.com/office/officeart/2005/8/layout/hProcess11"/>
    <dgm:cxn modelId="{F17147F2-3C36-4B3F-9103-6250DE221D16}" type="presParOf" srcId="{99370475-939B-48E3-9839-65CD3B813D74}" destId="{22F2E71E-7D9E-468D-8F5C-EE06E5E598F1}" srcOrd="8" destOrd="0" presId="urn:microsoft.com/office/officeart/2005/8/layout/hProcess11"/>
    <dgm:cxn modelId="{0335D77A-E2C1-4675-B704-34914D1281FE}" type="presParOf" srcId="{22F2E71E-7D9E-468D-8F5C-EE06E5E598F1}" destId="{16E64433-AE1E-457D-8411-9D798BF5D969}" srcOrd="0" destOrd="0" presId="urn:microsoft.com/office/officeart/2005/8/layout/hProcess11"/>
    <dgm:cxn modelId="{2BA4314C-EA52-43FC-BDC4-735382286C0E}" type="presParOf" srcId="{22F2E71E-7D9E-468D-8F5C-EE06E5E598F1}" destId="{9CF6D7AA-FA19-4539-ADE9-4885A37F45B7}" srcOrd="1" destOrd="0" presId="urn:microsoft.com/office/officeart/2005/8/layout/hProcess11"/>
    <dgm:cxn modelId="{EFB7C605-D276-4D91-A4B0-BFF69001E926}" type="presParOf" srcId="{22F2E71E-7D9E-468D-8F5C-EE06E5E598F1}" destId="{C5284D8F-14AD-46A9-852F-EB4A57C248D4}" srcOrd="2" destOrd="0" presId="urn:microsoft.com/office/officeart/2005/8/layout/hProcess11"/>
    <dgm:cxn modelId="{C4300638-ED1D-45D9-BE55-41C73B708AF4}" type="presParOf" srcId="{99370475-939B-48E3-9839-65CD3B813D74}" destId="{F8BE2408-46F2-440D-97C9-A4CC97CF7905}" srcOrd="9" destOrd="0" presId="urn:microsoft.com/office/officeart/2005/8/layout/hProcess11"/>
    <dgm:cxn modelId="{31B5E6FC-F370-4E93-9437-A34EEB34A2ED}" type="presParOf" srcId="{99370475-939B-48E3-9839-65CD3B813D74}" destId="{03616111-EA3F-42A6-82EC-80984F41081F}" srcOrd="10" destOrd="0" presId="urn:microsoft.com/office/officeart/2005/8/layout/hProcess11"/>
    <dgm:cxn modelId="{2E8F7206-4C78-4476-9C9A-E49DA4DB7313}" type="presParOf" srcId="{03616111-EA3F-42A6-82EC-80984F41081F}" destId="{87A0ECE8-1002-404F-A27F-213F23D5BCBF}" srcOrd="0" destOrd="0" presId="urn:microsoft.com/office/officeart/2005/8/layout/hProcess11"/>
    <dgm:cxn modelId="{6263BEE1-C36E-41C4-AD62-6CEFA3C2F27F}" type="presParOf" srcId="{03616111-EA3F-42A6-82EC-80984F41081F}" destId="{52B70990-694F-4EC7-8C89-D0EE122E9E09}" srcOrd="1" destOrd="0" presId="urn:microsoft.com/office/officeart/2005/8/layout/hProcess11"/>
    <dgm:cxn modelId="{A6F5C3A3-373C-44A7-802C-2F084E563B7E}" type="presParOf" srcId="{03616111-EA3F-42A6-82EC-80984F41081F}" destId="{9D545412-F536-4A9B-B622-30F5227D319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2956EA-1F87-43A3-A1DC-4E4FE5D40262}"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8A9B08B8-FBC7-4482-8F82-93C8FFC5C119}">
      <dgm:prSet/>
      <dgm:spPr/>
      <dgm:t>
        <a:bodyPr/>
        <a:lstStyle/>
        <a:p>
          <a:pPr rtl="0"/>
          <a:r>
            <a:rPr lang="fr-FR" b="1"/>
            <a:t>A: </a:t>
          </a:r>
          <a:r>
            <a:rPr lang="fr-FR" b="1" i="1"/>
            <a:t>Détecter les opportunités - exemples d'activités:</a:t>
          </a:r>
          <a:endParaRPr lang="en-US"/>
        </a:p>
      </dgm:t>
    </dgm:pt>
    <dgm:pt modelId="{EE93CA19-8C01-40FB-BA47-D30D76F151E4}" type="parTrans" cxnId="{A12E8A7B-E1C0-41C7-AFD7-9F68B92C58CC}">
      <dgm:prSet/>
      <dgm:spPr/>
      <dgm:t>
        <a:bodyPr/>
        <a:lstStyle/>
        <a:p>
          <a:endParaRPr lang="en-US"/>
        </a:p>
      </dgm:t>
    </dgm:pt>
    <dgm:pt modelId="{7B6C8C64-A51B-4EC2-A8E8-89B73037BA76}" type="sibTrans" cxnId="{A12E8A7B-E1C0-41C7-AFD7-9F68B92C58CC}">
      <dgm:prSet/>
      <dgm:spPr/>
      <dgm:t>
        <a:bodyPr/>
        <a:lstStyle/>
        <a:p>
          <a:endParaRPr lang="en-US"/>
        </a:p>
      </dgm:t>
    </dgm:pt>
    <dgm:pt modelId="{6081B3B3-7639-48F1-92C2-F3E182DF10CE}">
      <dgm:prSet/>
      <dgm:spPr/>
      <dgm:t>
        <a:bodyPr/>
        <a:lstStyle/>
        <a:p>
          <a:pPr rtl="0"/>
          <a:r>
            <a:rPr lang="fr-FR" i="1"/>
            <a:t>Pensez à ce que vous savez faire et faites-en la liste. Sur cette base, réfléchissez aux opportunités commerciales que vos points forts pourraient vous apporter ?</a:t>
          </a:r>
          <a:endParaRPr lang="en-US"/>
        </a:p>
      </dgm:t>
    </dgm:pt>
    <dgm:pt modelId="{1D2E0A9A-FF2D-4856-BE0C-A5FCED5BA10B}" type="parTrans" cxnId="{025D5900-93D4-494E-9362-2298BC2C70ED}">
      <dgm:prSet/>
      <dgm:spPr/>
      <dgm:t>
        <a:bodyPr/>
        <a:lstStyle/>
        <a:p>
          <a:endParaRPr lang="en-US"/>
        </a:p>
      </dgm:t>
    </dgm:pt>
    <dgm:pt modelId="{F714021B-A61A-4D0C-9201-1FFBCC993AFC}" type="sibTrans" cxnId="{025D5900-93D4-494E-9362-2298BC2C70ED}">
      <dgm:prSet/>
      <dgm:spPr/>
      <dgm:t>
        <a:bodyPr/>
        <a:lstStyle/>
        <a:p>
          <a:endParaRPr lang="en-US"/>
        </a:p>
      </dgm:t>
    </dgm:pt>
    <dgm:pt modelId="{DE8DD593-0B87-4691-B445-5E3C12644862}">
      <dgm:prSet/>
      <dgm:spPr/>
      <dgm:t>
        <a:bodyPr/>
        <a:lstStyle/>
        <a:p>
          <a:pPr rtl="0"/>
          <a:r>
            <a:rPr lang="fr-FR" i="1"/>
            <a:t>Prendre un produit de base et le rendre spécial.</a:t>
          </a:r>
          <a:endParaRPr lang="en-US"/>
        </a:p>
      </dgm:t>
    </dgm:pt>
    <dgm:pt modelId="{DF9D7C60-ACC1-44CB-A7EA-E0BD022ABB12}" type="parTrans" cxnId="{B673EEB2-484A-4229-87BF-3483EB2FCF19}">
      <dgm:prSet/>
      <dgm:spPr/>
      <dgm:t>
        <a:bodyPr/>
        <a:lstStyle/>
        <a:p>
          <a:endParaRPr lang="en-US"/>
        </a:p>
      </dgm:t>
    </dgm:pt>
    <dgm:pt modelId="{B1B80030-9FC4-45CE-9887-76EEBDD22A04}" type="sibTrans" cxnId="{B673EEB2-484A-4229-87BF-3483EB2FCF19}">
      <dgm:prSet/>
      <dgm:spPr/>
      <dgm:t>
        <a:bodyPr/>
        <a:lstStyle/>
        <a:p>
          <a:endParaRPr lang="en-US"/>
        </a:p>
      </dgm:t>
    </dgm:pt>
    <dgm:pt modelId="{9C712A38-3B25-4946-9B6E-B46CF0637A5E}">
      <dgm:prSet/>
      <dgm:spPr/>
      <dgm:t>
        <a:bodyPr/>
        <a:lstStyle/>
        <a:p>
          <a:pPr rtl="0"/>
          <a:r>
            <a:rPr lang="fr-FR" i="1"/>
            <a:t>Trouver les lacunes du marché - Il s'agit de la capacité à reconnaître un besoin qui n'est pas satisfait dans la vie d'un client.</a:t>
          </a:r>
          <a:endParaRPr lang="en-US"/>
        </a:p>
      </dgm:t>
    </dgm:pt>
    <dgm:pt modelId="{D5ED6CDC-EA00-4178-9019-4C850F51620A}" type="parTrans" cxnId="{A5B25B55-9431-4F6A-891E-97100D551FEF}">
      <dgm:prSet/>
      <dgm:spPr/>
      <dgm:t>
        <a:bodyPr/>
        <a:lstStyle/>
        <a:p>
          <a:endParaRPr lang="en-US"/>
        </a:p>
      </dgm:t>
    </dgm:pt>
    <dgm:pt modelId="{78AEB456-A777-4811-8AE7-43AFFC20C681}" type="sibTrans" cxnId="{A5B25B55-9431-4F6A-891E-97100D551FEF}">
      <dgm:prSet/>
      <dgm:spPr/>
      <dgm:t>
        <a:bodyPr/>
        <a:lstStyle/>
        <a:p>
          <a:endParaRPr lang="en-US"/>
        </a:p>
      </dgm:t>
    </dgm:pt>
    <dgm:pt modelId="{47BAA4E2-435F-43D0-854C-7D691B85AD27}">
      <dgm:prSet/>
      <dgm:spPr/>
      <dgm:t>
        <a:bodyPr/>
        <a:lstStyle/>
        <a:p>
          <a:pPr rtl="0"/>
          <a:r>
            <a:rPr lang="en-GB" b="1" i="1"/>
            <a:t>B: Creativité – exemples d’activités:</a:t>
          </a:r>
          <a:endParaRPr lang="en-US"/>
        </a:p>
      </dgm:t>
    </dgm:pt>
    <dgm:pt modelId="{56E90628-4A89-45B4-8537-D31F2421C8C5}" type="parTrans" cxnId="{AF2D3E1E-F0D5-4FDF-AD5B-10E2624C28D3}">
      <dgm:prSet/>
      <dgm:spPr/>
      <dgm:t>
        <a:bodyPr/>
        <a:lstStyle/>
        <a:p>
          <a:endParaRPr lang="en-US"/>
        </a:p>
      </dgm:t>
    </dgm:pt>
    <dgm:pt modelId="{8F7C34E1-4769-43BE-B3C8-5F4717E82221}" type="sibTrans" cxnId="{AF2D3E1E-F0D5-4FDF-AD5B-10E2624C28D3}">
      <dgm:prSet/>
      <dgm:spPr/>
      <dgm:t>
        <a:bodyPr/>
        <a:lstStyle/>
        <a:p>
          <a:endParaRPr lang="en-US"/>
        </a:p>
      </dgm:t>
    </dgm:pt>
    <dgm:pt modelId="{6CBE3A43-76A6-4461-97E4-BC63CE882FB0}">
      <dgm:prSet/>
      <dgm:spPr/>
      <dgm:t>
        <a:bodyPr/>
        <a:lstStyle/>
        <a:p>
          <a:pPr rtl="0"/>
          <a:r>
            <a:rPr lang="fr-FR" i="1"/>
            <a:t>Faites un brainstorming avec le groupe pour voir quels sont leurs besoins et, par le biais d'un story-board, présentez vos idées commerciales créatives.</a:t>
          </a:r>
          <a:endParaRPr lang="en-US"/>
        </a:p>
      </dgm:t>
    </dgm:pt>
    <dgm:pt modelId="{6C20B361-CB72-419C-8B68-946A0E19A111}" type="parTrans" cxnId="{1255CF23-F74A-4FD4-85DF-5D168C73A6B0}">
      <dgm:prSet/>
      <dgm:spPr/>
      <dgm:t>
        <a:bodyPr/>
        <a:lstStyle/>
        <a:p>
          <a:endParaRPr lang="en-US"/>
        </a:p>
      </dgm:t>
    </dgm:pt>
    <dgm:pt modelId="{CE1A9F47-7188-424F-B500-FBE655536D0B}" type="sibTrans" cxnId="{1255CF23-F74A-4FD4-85DF-5D168C73A6B0}">
      <dgm:prSet/>
      <dgm:spPr/>
      <dgm:t>
        <a:bodyPr/>
        <a:lstStyle/>
        <a:p>
          <a:endParaRPr lang="en-US"/>
        </a:p>
      </dgm:t>
    </dgm:pt>
    <dgm:pt modelId="{2BF4DD5A-D03E-43CC-9588-9094DB021101}">
      <dgm:prSet/>
      <dgm:spPr/>
      <dgm:t>
        <a:bodyPr/>
        <a:lstStyle/>
        <a:p>
          <a:pPr rtl="0"/>
          <a:r>
            <a:rPr lang="fr-FR" i="1"/>
            <a:t>Essayez d'appliquer la résolution créative de problèmes pour apporter une solution à la gestion des déchets : Identifiez le problème / Recueillez des données et formulez le défi / Explorez des idées et proposez des solutions / Élaborez un plan d'action et notez comment vous évaluerez l'efficacité de votre solution.</a:t>
          </a:r>
          <a:endParaRPr lang="en-US"/>
        </a:p>
      </dgm:t>
    </dgm:pt>
    <dgm:pt modelId="{FA6C83C9-DC04-445D-AF46-E31DBAEC2069}" type="parTrans" cxnId="{7FA16895-0276-4FA3-A77D-46F225A89B60}">
      <dgm:prSet/>
      <dgm:spPr/>
      <dgm:t>
        <a:bodyPr/>
        <a:lstStyle/>
        <a:p>
          <a:endParaRPr lang="en-US"/>
        </a:p>
      </dgm:t>
    </dgm:pt>
    <dgm:pt modelId="{4D7139E4-8C26-42AE-A38F-4DC11FBB3F85}" type="sibTrans" cxnId="{7FA16895-0276-4FA3-A77D-46F225A89B60}">
      <dgm:prSet/>
      <dgm:spPr/>
      <dgm:t>
        <a:bodyPr/>
        <a:lstStyle/>
        <a:p>
          <a:endParaRPr lang="en-US"/>
        </a:p>
      </dgm:t>
    </dgm:pt>
    <dgm:pt modelId="{137FC591-1912-4798-A045-EE9635EA9F51}" type="pres">
      <dgm:prSet presAssocID="{572956EA-1F87-43A3-A1DC-4E4FE5D40262}" presName="linear" presStyleCnt="0">
        <dgm:presLayoutVars>
          <dgm:animLvl val="lvl"/>
          <dgm:resizeHandles val="exact"/>
        </dgm:presLayoutVars>
      </dgm:prSet>
      <dgm:spPr/>
      <dgm:t>
        <a:bodyPr/>
        <a:lstStyle/>
        <a:p>
          <a:endParaRPr lang="fr-FR"/>
        </a:p>
      </dgm:t>
    </dgm:pt>
    <dgm:pt modelId="{D7DADF3F-4572-4047-ABAD-D2C6497584E2}" type="pres">
      <dgm:prSet presAssocID="{8A9B08B8-FBC7-4482-8F82-93C8FFC5C119}" presName="parentText" presStyleLbl="node1" presStyleIdx="0" presStyleCnt="2" custLinFactNeighborY="-1377">
        <dgm:presLayoutVars>
          <dgm:chMax val="0"/>
          <dgm:bulletEnabled val="1"/>
        </dgm:presLayoutVars>
      </dgm:prSet>
      <dgm:spPr/>
      <dgm:t>
        <a:bodyPr/>
        <a:lstStyle/>
        <a:p>
          <a:endParaRPr lang="fr-FR"/>
        </a:p>
      </dgm:t>
    </dgm:pt>
    <dgm:pt modelId="{33667B9E-9A65-469F-A42A-6A707E0F9FD1}" type="pres">
      <dgm:prSet presAssocID="{8A9B08B8-FBC7-4482-8F82-93C8FFC5C119}" presName="childText" presStyleLbl="revTx" presStyleIdx="0" presStyleCnt="2">
        <dgm:presLayoutVars>
          <dgm:bulletEnabled val="1"/>
        </dgm:presLayoutVars>
      </dgm:prSet>
      <dgm:spPr/>
      <dgm:t>
        <a:bodyPr/>
        <a:lstStyle/>
        <a:p>
          <a:endParaRPr lang="fr-FR"/>
        </a:p>
      </dgm:t>
    </dgm:pt>
    <dgm:pt modelId="{F295AE71-F289-4830-B336-0C02D9876FCF}" type="pres">
      <dgm:prSet presAssocID="{47BAA4E2-435F-43D0-854C-7D691B85AD27}" presName="parentText" presStyleLbl="node1" presStyleIdx="1" presStyleCnt="2">
        <dgm:presLayoutVars>
          <dgm:chMax val="0"/>
          <dgm:bulletEnabled val="1"/>
        </dgm:presLayoutVars>
      </dgm:prSet>
      <dgm:spPr/>
      <dgm:t>
        <a:bodyPr/>
        <a:lstStyle/>
        <a:p>
          <a:endParaRPr lang="fr-FR"/>
        </a:p>
      </dgm:t>
    </dgm:pt>
    <dgm:pt modelId="{BF96EF0B-AF03-4E55-85BA-BDAAB7192374}" type="pres">
      <dgm:prSet presAssocID="{47BAA4E2-435F-43D0-854C-7D691B85AD27}" presName="childText" presStyleLbl="revTx" presStyleIdx="1" presStyleCnt="2">
        <dgm:presLayoutVars>
          <dgm:bulletEnabled val="1"/>
        </dgm:presLayoutVars>
      </dgm:prSet>
      <dgm:spPr/>
      <dgm:t>
        <a:bodyPr/>
        <a:lstStyle/>
        <a:p>
          <a:endParaRPr lang="fr-FR"/>
        </a:p>
      </dgm:t>
    </dgm:pt>
  </dgm:ptLst>
  <dgm:cxnLst>
    <dgm:cxn modelId="{24F19D48-4548-4DD0-9A3D-868DE6C109CF}" type="presOf" srcId="{47BAA4E2-435F-43D0-854C-7D691B85AD27}" destId="{F295AE71-F289-4830-B336-0C02D9876FCF}" srcOrd="0" destOrd="0" presId="urn:microsoft.com/office/officeart/2005/8/layout/vList2"/>
    <dgm:cxn modelId="{322C2A18-C782-4713-AD31-445FE31F1F99}" type="presOf" srcId="{8A9B08B8-FBC7-4482-8F82-93C8FFC5C119}" destId="{D7DADF3F-4572-4047-ABAD-D2C6497584E2}" srcOrd="0" destOrd="0" presId="urn:microsoft.com/office/officeart/2005/8/layout/vList2"/>
    <dgm:cxn modelId="{C104C52C-67F4-44F4-BD46-E0B6DF496BED}" type="presOf" srcId="{6081B3B3-7639-48F1-92C2-F3E182DF10CE}" destId="{33667B9E-9A65-469F-A42A-6A707E0F9FD1}" srcOrd="0" destOrd="0" presId="urn:microsoft.com/office/officeart/2005/8/layout/vList2"/>
    <dgm:cxn modelId="{A12E8A7B-E1C0-41C7-AFD7-9F68B92C58CC}" srcId="{572956EA-1F87-43A3-A1DC-4E4FE5D40262}" destId="{8A9B08B8-FBC7-4482-8F82-93C8FFC5C119}" srcOrd="0" destOrd="0" parTransId="{EE93CA19-8C01-40FB-BA47-D30D76F151E4}" sibTransId="{7B6C8C64-A51B-4EC2-A8E8-89B73037BA76}"/>
    <dgm:cxn modelId="{1255CF23-F74A-4FD4-85DF-5D168C73A6B0}" srcId="{47BAA4E2-435F-43D0-854C-7D691B85AD27}" destId="{6CBE3A43-76A6-4461-97E4-BC63CE882FB0}" srcOrd="0" destOrd="0" parTransId="{6C20B361-CB72-419C-8B68-946A0E19A111}" sibTransId="{CE1A9F47-7188-424F-B500-FBE655536D0B}"/>
    <dgm:cxn modelId="{025D5900-93D4-494E-9362-2298BC2C70ED}" srcId="{8A9B08B8-FBC7-4482-8F82-93C8FFC5C119}" destId="{6081B3B3-7639-48F1-92C2-F3E182DF10CE}" srcOrd="0" destOrd="0" parTransId="{1D2E0A9A-FF2D-4856-BE0C-A5FCED5BA10B}" sibTransId="{F714021B-A61A-4D0C-9201-1FFBCC993AFC}"/>
    <dgm:cxn modelId="{3567C8D9-87F7-4516-A97C-159D8394D43D}" type="presOf" srcId="{2BF4DD5A-D03E-43CC-9588-9094DB021101}" destId="{BF96EF0B-AF03-4E55-85BA-BDAAB7192374}" srcOrd="0" destOrd="1" presId="urn:microsoft.com/office/officeart/2005/8/layout/vList2"/>
    <dgm:cxn modelId="{0CE4B27D-DF39-4266-97C2-81549DAD0037}" type="presOf" srcId="{DE8DD593-0B87-4691-B445-5E3C12644862}" destId="{33667B9E-9A65-469F-A42A-6A707E0F9FD1}" srcOrd="0" destOrd="1" presId="urn:microsoft.com/office/officeart/2005/8/layout/vList2"/>
    <dgm:cxn modelId="{00CC002E-4091-4139-B055-FF6FBC083DA7}" type="presOf" srcId="{572956EA-1F87-43A3-A1DC-4E4FE5D40262}" destId="{137FC591-1912-4798-A045-EE9635EA9F51}" srcOrd="0" destOrd="0" presId="urn:microsoft.com/office/officeart/2005/8/layout/vList2"/>
    <dgm:cxn modelId="{A5B25B55-9431-4F6A-891E-97100D551FEF}" srcId="{8A9B08B8-FBC7-4482-8F82-93C8FFC5C119}" destId="{9C712A38-3B25-4946-9B6E-B46CF0637A5E}" srcOrd="2" destOrd="0" parTransId="{D5ED6CDC-EA00-4178-9019-4C850F51620A}" sibTransId="{78AEB456-A777-4811-8AE7-43AFFC20C681}"/>
    <dgm:cxn modelId="{7FA16895-0276-4FA3-A77D-46F225A89B60}" srcId="{47BAA4E2-435F-43D0-854C-7D691B85AD27}" destId="{2BF4DD5A-D03E-43CC-9588-9094DB021101}" srcOrd="1" destOrd="0" parTransId="{FA6C83C9-DC04-445D-AF46-E31DBAEC2069}" sibTransId="{4D7139E4-8C26-42AE-A38F-4DC11FBB3F85}"/>
    <dgm:cxn modelId="{529F1BFE-EFDE-4BC1-AE48-AAAF97A421FD}" type="presOf" srcId="{6CBE3A43-76A6-4461-97E4-BC63CE882FB0}" destId="{BF96EF0B-AF03-4E55-85BA-BDAAB7192374}" srcOrd="0" destOrd="0" presId="urn:microsoft.com/office/officeart/2005/8/layout/vList2"/>
    <dgm:cxn modelId="{B673EEB2-484A-4229-87BF-3483EB2FCF19}" srcId="{8A9B08B8-FBC7-4482-8F82-93C8FFC5C119}" destId="{DE8DD593-0B87-4691-B445-5E3C12644862}" srcOrd="1" destOrd="0" parTransId="{DF9D7C60-ACC1-44CB-A7EA-E0BD022ABB12}" sibTransId="{B1B80030-9FC4-45CE-9887-76EEBDD22A04}"/>
    <dgm:cxn modelId="{AF2D3E1E-F0D5-4FDF-AD5B-10E2624C28D3}" srcId="{572956EA-1F87-43A3-A1DC-4E4FE5D40262}" destId="{47BAA4E2-435F-43D0-854C-7D691B85AD27}" srcOrd="1" destOrd="0" parTransId="{56E90628-4A89-45B4-8537-D31F2421C8C5}" sibTransId="{8F7C34E1-4769-43BE-B3C8-5F4717E82221}"/>
    <dgm:cxn modelId="{F8E0DCFD-776A-4E1D-BF16-43D1B97E4735}" type="presOf" srcId="{9C712A38-3B25-4946-9B6E-B46CF0637A5E}" destId="{33667B9E-9A65-469F-A42A-6A707E0F9FD1}" srcOrd="0" destOrd="2" presId="urn:microsoft.com/office/officeart/2005/8/layout/vList2"/>
    <dgm:cxn modelId="{6ED1AB46-3475-4915-B5F9-D3A4582AC5BE}" type="presParOf" srcId="{137FC591-1912-4798-A045-EE9635EA9F51}" destId="{D7DADF3F-4572-4047-ABAD-D2C6497584E2}" srcOrd="0" destOrd="0" presId="urn:microsoft.com/office/officeart/2005/8/layout/vList2"/>
    <dgm:cxn modelId="{7B71443A-AD66-4CD8-910A-E7CAB6100018}" type="presParOf" srcId="{137FC591-1912-4798-A045-EE9635EA9F51}" destId="{33667B9E-9A65-469F-A42A-6A707E0F9FD1}" srcOrd="1" destOrd="0" presId="urn:microsoft.com/office/officeart/2005/8/layout/vList2"/>
    <dgm:cxn modelId="{B68EF5BE-8C63-4265-B99F-A49A08702D59}" type="presParOf" srcId="{137FC591-1912-4798-A045-EE9635EA9F51}" destId="{F295AE71-F289-4830-B336-0C02D9876FCF}" srcOrd="2" destOrd="0" presId="urn:microsoft.com/office/officeart/2005/8/layout/vList2"/>
    <dgm:cxn modelId="{BA83F956-D631-47FD-9003-439D031808E6}" type="presParOf" srcId="{137FC591-1912-4798-A045-EE9635EA9F51}" destId="{BF96EF0B-AF03-4E55-85BA-BDAAB719237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7A2FF6-0329-4BB8-9DDB-AA32822182F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6A079AC-3CA1-4253-956C-309F72A40B91}">
      <dgm:prSet/>
      <dgm:spPr/>
      <dgm:t>
        <a:bodyPr/>
        <a:lstStyle/>
        <a:p>
          <a:pPr rtl="0"/>
          <a:r>
            <a:rPr lang="fr-FR" b="1" dirty="0"/>
            <a:t>C: </a:t>
          </a:r>
          <a:r>
            <a:rPr lang="fr-FR" b="1" i="1" dirty="0"/>
            <a:t>Stimuler sa vision – exemples d’activités</a:t>
          </a:r>
          <a:r>
            <a:rPr lang="fr-FR" b="1" dirty="0"/>
            <a:t>:</a:t>
          </a:r>
          <a:endParaRPr lang="en-US" dirty="0"/>
        </a:p>
      </dgm:t>
    </dgm:pt>
    <dgm:pt modelId="{9F2EB6E1-302D-4F9D-8EE8-C0B4C58ED860}" type="parTrans" cxnId="{BF4C79AD-6681-4E27-9005-F794F02798FE}">
      <dgm:prSet/>
      <dgm:spPr/>
      <dgm:t>
        <a:bodyPr/>
        <a:lstStyle/>
        <a:p>
          <a:endParaRPr lang="en-US"/>
        </a:p>
      </dgm:t>
    </dgm:pt>
    <dgm:pt modelId="{12B819E7-DB1A-4276-B71B-65AB6D58224C}" type="sibTrans" cxnId="{BF4C79AD-6681-4E27-9005-F794F02798FE}">
      <dgm:prSet/>
      <dgm:spPr/>
      <dgm:t>
        <a:bodyPr/>
        <a:lstStyle/>
        <a:p>
          <a:endParaRPr lang="en-US"/>
        </a:p>
      </dgm:t>
    </dgm:pt>
    <dgm:pt modelId="{93EFC5CF-B673-48F9-B200-3A6C57CA7B79}">
      <dgm:prSet/>
      <dgm:spPr/>
      <dgm:t>
        <a:bodyPr/>
        <a:lstStyle/>
        <a:p>
          <a:pPr rtl="0"/>
          <a:r>
            <a:rPr lang="fr-FR" i="1" dirty="0"/>
            <a:t>Exercice pour rédiger votre vision. Commencez par l'idée principale que vous avez en tête pour la création ou le développement d'une entreprise ou d'un service.   </a:t>
          </a:r>
          <a:endParaRPr lang="en-US" dirty="0"/>
        </a:p>
      </dgm:t>
    </dgm:pt>
    <dgm:pt modelId="{A2EA6CA4-67CF-4684-8A2F-49A817A9D2DD}" type="parTrans" cxnId="{6197D821-B3F5-4A12-894F-141BCBBB5262}">
      <dgm:prSet/>
      <dgm:spPr/>
      <dgm:t>
        <a:bodyPr/>
        <a:lstStyle/>
        <a:p>
          <a:endParaRPr lang="en-US"/>
        </a:p>
      </dgm:t>
    </dgm:pt>
    <dgm:pt modelId="{997BB436-34D7-4CE8-AD6B-0ABC81601A37}" type="sibTrans" cxnId="{6197D821-B3F5-4A12-894F-141BCBBB5262}">
      <dgm:prSet/>
      <dgm:spPr/>
      <dgm:t>
        <a:bodyPr/>
        <a:lstStyle/>
        <a:p>
          <a:endParaRPr lang="en-US"/>
        </a:p>
      </dgm:t>
    </dgm:pt>
    <dgm:pt modelId="{9FC1620C-16DB-441B-939E-617DADC8239F}">
      <dgm:prSet/>
      <dgm:spPr/>
      <dgm:t>
        <a:bodyPr/>
        <a:lstStyle/>
        <a:p>
          <a:pPr rtl="0"/>
          <a:r>
            <a:rPr lang="fr-FR" i="1"/>
            <a:t>Quel impact est-ce que je veux que mon produit ou service ait sur ma communauté, mon industrie ou le monde ?</a:t>
          </a:r>
          <a:endParaRPr lang="en-US"/>
        </a:p>
      </dgm:t>
    </dgm:pt>
    <dgm:pt modelId="{6F530314-1C4C-486B-B817-1D65C5F69C59}" type="parTrans" cxnId="{5B5B7513-3D87-457D-94C6-B57A9DCE85CF}">
      <dgm:prSet/>
      <dgm:spPr/>
      <dgm:t>
        <a:bodyPr/>
        <a:lstStyle/>
        <a:p>
          <a:endParaRPr lang="en-US"/>
        </a:p>
      </dgm:t>
    </dgm:pt>
    <dgm:pt modelId="{1E5F8E77-BDF4-4656-B1C6-481914DE8C78}" type="sibTrans" cxnId="{5B5B7513-3D87-457D-94C6-B57A9DCE85CF}">
      <dgm:prSet/>
      <dgm:spPr/>
      <dgm:t>
        <a:bodyPr/>
        <a:lstStyle/>
        <a:p>
          <a:endParaRPr lang="en-US"/>
        </a:p>
      </dgm:t>
    </dgm:pt>
    <dgm:pt modelId="{777DD53B-59DF-45C3-874D-C21650A0FB57}">
      <dgm:prSet/>
      <dgm:spPr/>
      <dgm:t>
        <a:bodyPr/>
        <a:lstStyle/>
        <a:p>
          <a:pPr rtl="0"/>
          <a:r>
            <a:rPr lang="fr-FR" i="1"/>
            <a:t>Comment mon idée d'entreprise interagira-t-elle avec les clients et les consommateurs ? </a:t>
          </a:r>
          <a:endParaRPr lang="en-US"/>
        </a:p>
      </dgm:t>
    </dgm:pt>
    <dgm:pt modelId="{D4C47D5D-FDFF-4D92-B2B7-194E77DFED83}" type="parTrans" cxnId="{1B907949-953C-4B33-BAAC-A0C1D9695EC0}">
      <dgm:prSet/>
      <dgm:spPr/>
      <dgm:t>
        <a:bodyPr/>
        <a:lstStyle/>
        <a:p>
          <a:endParaRPr lang="en-US"/>
        </a:p>
      </dgm:t>
    </dgm:pt>
    <dgm:pt modelId="{5A401512-9279-403E-8296-F360428FA094}" type="sibTrans" cxnId="{1B907949-953C-4B33-BAAC-A0C1D9695EC0}">
      <dgm:prSet/>
      <dgm:spPr/>
      <dgm:t>
        <a:bodyPr/>
        <a:lstStyle/>
        <a:p>
          <a:endParaRPr lang="en-US"/>
        </a:p>
      </dgm:t>
    </dgm:pt>
    <dgm:pt modelId="{E33F571F-6EAD-4C26-AADD-6B251FB34B44}">
      <dgm:prSet/>
      <dgm:spPr/>
      <dgm:t>
        <a:bodyPr/>
        <a:lstStyle/>
        <a:p>
          <a:pPr rtl="0"/>
          <a:r>
            <a:rPr lang="fr-FR" i="1"/>
            <a:t>Essayez de trouver un exemple d'organisation ou d'entreprise ayant un objectif spécifique. Faites des recherches sur leur activité - Identifiez leur déclaration de vision, leur déclaration de mission et leurs déclarations de valeur et essayez de créer vos propres déclarations en vous basant sur ce que vous créeriez si vous étiez le chef d'entreprise de cette organisation/société.</a:t>
          </a:r>
          <a:endParaRPr lang="en-US"/>
        </a:p>
      </dgm:t>
    </dgm:pt>
    <dgm:pt modelId="{63942F35-8452-4DFE-A829-9A705962081A}" type="parTrans" cxnId="{EDB010C1-D15A-4FE1-B363-249A342F4105}">
      <dgm:prSet/>
      <dgm:spPr/>
      <dgm:t>
        <a:bodyPr/>
        <a:lstStyle/>
        <a:p>
          <a:endParaRPr lang="en-US"/>
        </a:p>
      </dgm:t>
    </dgm:pt>
    <dgm:pt modelId="{47EFF0B2-6F0E-48F5-8418-0B085E518CC1}" type="sibTrans" cxnId="{EDB010C1-D15A-4FE1-B363-249A342F4105}">
      <dgm:prSet/>
      <dgm:spPr/>
      <dgm:t>
        <a:bodyPr/>
        <a:lstStyle/>
        <a:p>
          <a:endParaRPr lang="en-US"/>
        </a:p>
      </dgm:t>
    </dgm:pt>
    <dgm:pt modelId="{4A418DF8-82D9-4194-9AEF-1BF756E62C4F}">
      <dgm:prSet/>
      <dgm:spPr/>
      <dgm:t>
        <a:bodyPr/>
        <a:lstStyle/>
        <a:p>
          <a:pPr rtl="0"/>
          <a:r>
            <a:rPr lang="fr-FR" b="1" i="1"/>
            <a:t>D:</a:t>
          </a:r>
          <a:r>
            <a:rPr lang="fr-FR" i="1"/>
            <a:t> </a:t>
          </a:r>
          <a:r>
            <a:rPr lang="fr-FR" b="1" i="1"/>
            <a:t>Penser éthique et durable …. Idées d'activités</a:t>
          </a:r>
          <a:endParaRPr lang="en-US"/>
        </a:p>
      </dgm:t>
    </dgm:pt>
    <dgm:pt modelId="{5FA2CC66-91E6-4CA0-9450-01E4936A0D94}" type="parTrans" cxnId="{4B9AB06C-D0D0-49E5-833D-046E7E5EEC4B}">
      <dgm:prSet/>
      <dgm:spPr/>
      <dgm:t>
        <a:bodyPr/>
        <a:lstStyle/>
        <a:p>
          <a:endParaRPr lang="en-US"/>
        </a:p>
      </dgm:t>
    </dgm:pt>
    <dgm:pt modelId="{277F4C4E-B5AF-4E2F-A346-D0F197E563F5}" type="sibTrans" cxnId="{4B9AB06C-D0D0-49E5-833D-046E7E5EEC4B}">
      <dgm:prSet/>
      <dgm:spPr/>
      <dgm:t>
        <a:bodyPr/>
        <a:lstStyle/>
        <a:p>
          <a:endParaRPr lang="en-US"/>
        </a:p>
      </dgm:t>
    </dgm:pt>
    <dgm:pt modelId="{8A8249E6-2C8F-4824-85E5-9CF7FEAFD525}">
      <dgm:prSet/>
      <dgm:spPr/>
      <dgm:t>
        <a:bodyPr/>
        <a:lstStyle/>
        <a:p>
          <a:pPr rtl="0"/>
          <a:r>
            <a:rPr lang="fr-FR" i="1"/>
            <a:t>Réfléchissez à l'impact que votre idée peut avoir sur le plan de l'éthique ou de la durabilité.</a:t>
          </a:r>
          <a:endParaRPr lang="en-US"/>
        </a:p>
      </dgm:t>
    </dgm:pt>
    <dgm:pt modelId="{07581CD9-5D86-4A20-ACFC-9DAE8ACCD7D1}" type="parTrans" cxnId="{AF11EF3A-8153-4C37-BDE1-847F06B50DE2}">
      <dgm:prSet/>
      <dgm:spPr/>
      <dgm:t>
        <a:bodyPr/>
        <a:lstStyle/>
        <a:p>
          <a:endParaRPr lang="en-US"/>
        </a:p>
      </dgm:t>
    </dgm:pt>
    <dgm:pt modelId="{7B31256E-83D4-4AD0-8057-2F0534BACA90}" type="sibTrans" cxnId="{AF11EF3A-8153-4C37-BDE1-847F06B50DE2}">
      <dgm:prSet/>
      <dgm:spPr/>
      <dgm:t>
        <a:bodyPr/>
        <a:lstStyle/>
        <a:p>
          <a:endParaRPr lang="en-US"/>
        </a:p>
      </dgm:t>
    </dgm:pt>
    <dgm:pt modelId="{FE777922-C404-44A7-B99B-17A794B92576}">
      <dgm:prSet/>
      <dgm:spPr/>
      <dgm:t>
        <a:bodyPr/>
        <a:lstStyle/>
        <a:p>
          <a:pPr rtl="0"/>
          <a:r>
            <a:rPr lang="fr-FR" i="1"/>
            <a:t>Définissez les objectifs de votre idée d'entreprise et, en vous référant aux objectifs de développement durable, faites des recherches pour savoir à quels objectifs de développement durable votre idée peut se référer et de quelle manière.</a:t>
          </a:r>
          <a:endParaRPr lang="en-US"/>
        </a:p>
      </dgm:t>
    </dgm:pt>
    <dgm:pt modelId="{2524E450-B863-48D6-8479-21BAEB7EEF28}" type="parTrans" cxnId="{657BAA37-9159-41A9-8F79-B4A9A1FC33A5}">
      <dgm:prSet/>
      <dgm:spPr/>
      <dgm:t>
        <a:bodyPr/>
        <a:lstStyle/>
        <a:p>
          <a:endParaRPr lang="en-US"/>
        </a:p>
      </dgm:t>
    </dgm:pt>
    <dgm:pt modelId="{0244AD1B-9963-4BF2-AEBF-686ECB350C3B}" type="sibTrans" cxnId="{657BAA37-9159-41A9-8F79-B4A9A1FC33A5}">
      <dgm:prSet/>
      <dgm:spPr/>
      <dgm:t>
        <a:bodyPr/>
        <a:lstStyle/>
        <a:p>
          <a:endParaRPr lang="en-US"/>
        </a:p>
      </dgm:t>
    </dgm:pt>
    <dgm:pt modelId="{5DE31AC1-C002-478A-A7EB-40CCB2C3C644}">
      <dgm:prSet/>
      <dgm:spPr/>
      <dgm:t>
        <a:bodyPr/>
        <a:lstStyle/>
        <a:p>
          <a:pPr rtl="0"/>
          <a:r>
            <a:rPr lang="fr-FR" i="1"/>
            <a:t>Discussion de groupe sur l'épuisement des ressources naturelles et les moyens de le combattre.</a:t>
          </a:r>
          <a:endParaRPr lang="en-US"/>
        </a:p>
      </dgm:t>
    </dgm:pt>
    <dgm:pt modelId="{38114360-BA0D-43F2-B592-1E13049EB0E4}" type="parTrans" cxnId="{A0F8744F-4B07-4711-9CD4-DC7EC3B30375}">
      <dgm:prSet/>
      <dgm:spPr/>
      <dgm:t>
        <a:bodyPr/>
        <a:lstStyle/>
        <a:p>
          <a:endParaRPr lang="en-US"/>
        </a:p>
      </dgm:t>
    </dgm:pt>
    <dgm:pt modelId="{600A81C7-16A4-4620-B8EE-AE5FF41B0DB8}" type="sibTrans" cxnId="{A0F8744F-4B07-4711-9CD4-DC7EC3B30375}">
      <dgm:prSet/>
      <dgm:spPr/>
      <dgm:t>
        <a:bodyPr/>
        <a:lstStyle/>
        <a:p>
          <a:endParaRPr lang="en-US"/>
        </a:p>
      </dgm:t>
    </dgm:pt>
    <dgm:pt modelId="{00ED055E-6BD5-43FB-9F89-D47D59539D49}">
      <dgm:prSet/>
      <dgm:spPr/>
      <dgm:t>
        <a:bodyPr/>
        <a:lstStyle/>
        <a:p>
          <a:pPr rtl="0"/>
          <a:r>
            <a:rPr lang="fr-FR" b="1" i="1"/>
            <a:t>E: Valoriser les idées…. Exemples d’activités :</a:t>
          </a:r>
          <a:endParaRPr lang="en-US"/>
        </a:p>
      </dgm:t>
    </dgm:pt>
    <dgm:pt modelId="{4645B6C1-A20A-427D-9158-BE591C469DA4}" type="parTrans" cxnId="{E1E8916B-7F27-4DDA-B65D-C5BCDD0D2027}">
      <dgm:prSet/>
      <dgm:spPr/>
      <dgm:t>
        <a:bodyPr/>
        <a:lstStyle/>
        <a:p>
          <a:endParaRPr lang="en-US"/>
        </a:p>
      </dgm:t>
    </dgm:pt>
    <dgm:pt modelId="{318B9BDB-E548-4698-ACFB-A234C6ED1728}" type="sibTrans" cxnId="{E1E8916B-7F27-4DDA-B65D-C5BCDD0D2027}">
      <dgm:prSet/>
      <dgm:spPr/>
      <dgm:t>
        <a:bodyPr/>
        <a:lstStyle/>
        <a:p>
          <a:endParaRPr lang="en-US"/>
        </a:p>
      </dgm:t>
    </dgm:pt>
    <dgm:pt modelId="{A6D64496-92BE-491B-9AB9-3A64EAEAA79D}">
      <dgm:prSet/>
      <dgm:spPr/>
      <dgm:t>
        <a:bodyPr/>
        <a:lstStyle/>
        <a:p>
          <a:pPr rtl="0"/>
          <a:r>
            <a:rPr lang="fr-FR" i="1"/>
            <a:t>Imaginez / inventez votre nom de marque et/ou votre logo : faites des recherches pour savoir si ce nom est protégé ou non parmi les marques, noms et logos. </a:t>
          </a:r>
          <a:endParaRPr lang="en-US"/>
        </a:p>
      </dgm:t>
    </dgm:pt>
    <dgm:pt modelId="{6EAA1BBE-C1A7-4903-AAF8-834813C15B20}" type="parTrans" cxnId="{35C25FC2-937E-4BCE-A81E-23184B7A1E0C}">
      <dgm:prSet/>
      <dgm:spPr/>
      <dgm:t>
        <a:bodyPr/>
        <a:lstStyle/>
        <a:p>
          <a:endParaRPr lang="en-US"/>
        </a:p>
      </dgm:t>
    </dgm:pt>
    <dgm:pt modelId="{F894D520-A816-4615-9253-8FE883B74A1B}" type="sibTrans" cxnId="{35C25FC2-937E-4BCE-A81E-23184B7A1E0C}">
      <dgm:prSet/>
      <dgm:spPr/>
      <dgm:t>
        <a:bodyPr/>
        <a:lstStyle/>
        <a:p>
          <a:endParaRPr lang="en-US"/>
        </a:p>
      </dgm:t>
    </dgm:pt>
    <dgm:pt modelId="{E17606A6-BB12-49D9-A7A1-DD191B4B6503}">
      <dgm:prSet/>
      <dgm:spPr/>
      <dgm:t>
        <a:bodyPr/>
        <a:lstStyle/>
        <a:p>
          <a:pPr rtl="0"/>
          <a:r>
            <a:rPr lang="fr-FR" i="1"/>
            <a:t>Avec une idée de votre Start up en tête (vous pouvez prendre une start-up existante), faites des recherches pour savoir comment protéger vos droits de propriété intellectuelle et quel type de licence vous devez obtenir pour protéger votre "idée".</a:t>
          </a:r>
          <a:endParaRPr lang="en-US"/>
        </a:p>
      </dgm:t>
    </dgm:pt>
    <dgm:pt modelId="{C030B0E6-AEC0-469C-8DA6-F3F3D8BD704B}" type="parTrans" cxnId="{A56958F2-5548-4CF5-866B-7DE87517B30C}">
      <dgm:prSet/>
      <dgm:spPr/>
      <dgm:t>
        <a:bodyPr/>
        <a:lstStyle/>
        <a:p>
          <a:endParaRPr lang="en-US"/>
        </a:p>
      </dgm:t>
    </dgm:pt>
    <dgm:pt modelId="{A7349D74-F9E2-41A1-BD28-0982509967F8}" type="sibTrans" cxnId="{A56958F2-5548-4CF5-866B-7DE87517B30C}">
      <dgm:prSet/>
      <dgm:spPr/>
      <dgm:t>
        <a:bodyPr/>
        <a:lstStyle/>
        <a:p>
          <a:endParaRPr lang="en-US"/>
        </a:p>
      </dgm:t>
    </dgm:pt>
    <dgm:pt modelId="{155F7698-829D-4D21-8E8C-B742A18D91EE}" type="pres">
      <dgm:prSet presAssocID="{617A2FF6-0329-4BB8-9DDB-AA32822182F7}" presName="linear" presStyleCnt="0">
        <dgm:presLayoutVars>
          <dgm:animLvl val="lvl"/>
          <dgm:resizeHandles val="exact"/>
        </dgm:presLayoutVars>
      </dgm:prSet>
      <dgm:spPr/>
      <dgm:t>
        <a:bodyPr/>
        <a:lstStyle/>
        <a:p>
          <a:endParaRPr lang="fr-FR"/>
        </a:p>
      </dgm:t>
    </dgm:pt>
    <dgm:pt modelId="{51D7CCA1-C37A-4228-B0E4-26D7CA240009}" type="pres">
      <dgm:prSet presAssocID="{96A079AC-3CA1-4253-956C-309F72A40B91}" presName="parentText" presStyleLbl="node1" presStyleIdx="0" presStyleCnt="3">
        <dgm:presLayoutVars>
          <dgm:chMax val="0"/>
          <dgm:bulletEnabled val="1"/>
        </dgm:presLayoutVars>
      </dgm:prSet>
      <dgm:spPr/>
      <dgm:t>
        <a:bodyPr/>
        <a:lstStyle/>
        <a:p>
          <a:endParaRPr lang="fr-FR"/>
        </a:p>
      </dgm:t>
    </dgm:pt>
    <dgm:pt modelId="{45C332AC-671D-4F28-AAF5-67BA4742EB8F}" type="pres">
      <dgm:prSet presAssocID="{96A079AC-3CA1-4253-956C-309F72A40B91}" presName="childText" presStyleLbl="revTx" presStyleIdx="0" presStyleCnt="3">
        <dgm:presLayoutVars>
          <dgm:bulletEnabled val="1"/>
        </dgm:presLayoutVars>
      </dgm:prSet>
      <dgm:spPr/>
      <dgm:t>
        <a:bodyPr/>
        <a:lstStyle/>
        <a:p>
          <a:endParaRPr lang="fr-FR"/>
        </a:p>
      </dgm:t>
    </dgm:pt>
    <dgm:pt modelId="{17FF9BB2-D849-4C4A-BCEF-6539F8557C0A}" type="pres">
      <dgm:prSet presAssocID="{4A418DF8-82D9-4194-9AEF-1BF756E62C4F}" presName="parentText" presStyleLbl="node1" presStyleIdx="1" presStyleCnt="3">
        <dgm:presLayoutVars>
          <dgm:chMax val="0"/>
          <dgm:bulletEnabled val="1"/>
        </dgm:presLayoutVars>
      </dgm:prSet>
      <dgm:spPr/>
      <dgm:t>
        <a:bodyPr/>
        <a:lstStyle/>
        <a:p>
          <a:endParaRPr lang="fr-FR"/>
        </a:p>
      </dgm:t>
    </dgm:pt>
    <dgm:pt modelId="{25985096-77C8-45EF-B9B8-2D682917B155}" type="pres">
      <dgm:prSet presAssocID="{4A418DF8-82D9-4194-9AEF-1BF756E62C4F}" presName="childText" presStyleLbl="revTx" presStyleIdx="1" presStyleCnt="3">
        <dgm:presLayoutVars>
          <dgm:bulletEnabled val="1"/>
        </dgm:presLayoutVars>
      </dgm:prSet>
      <dgm:spPr/>
      <dgm:t>
        <a:bodyPr/>
        <a:lstStyle/>
        <a:p>
          <a:endParaRPr lang="fr-FR"/>
        </a:p>
      </dgm:t>
    </dgm:pt>
    <dgm:pt modelId="{96EDBE5F-BED5-4B49-9CC3-3291249A62D7}" type="pres">
      <dgm:prSet presAssocID="{00ED055E-6BD5-43FB-9F89-D47D59539D49}" presName="parentText" presStyleLbl="node1" presStyleIdx="2" presStyleCnt="3">
        <dgm:presLayoutVars>
          <dgm:chMax val="0"/>
          <dgm:bulletEnabled val="1"/>
        </dgm:presLayoutVars>
      </dgm:prSet>
      <dgm:spPr/>
      <dgm:t>
        <a:bodyPr/>
        <a:lstStyle/>
        <a:p>
          <a:endParaRPr lang="fr-FR"/>
        </a:p>
      </dgm:t>
    </dgm:pt>
    <dgm:pt modelId="{9F5F8CED-FC0F-4CCB-A230-ABBCE68BE137}" type="pres">
      <dgm:prSet presAssocID="{00ED055E-6BD5-43FB-9F89-D47D59539D49}" presName="childText" presStyleLbl="revTx" presStyleIdx="2" presStyleCnt="3">
        <dgm:presLayoutVars>
          <dgm:bulletEnabled val="1"/>
        </dgm:presLayoutVars>
      </dgm:prSet>
      <dgm:spPr/>
      <dgm:t>
        <a:bodyPr/>
        <a:lstStyle/>
        <a:p>
          <a:endParaRPr lang="fr-FR"/>
        </a:p>
      </dgm:t>
    </dgm:pt>
  </dgm:ptLst>
  <dgm:cxnLst>
    <dgm:cxn modelId="{7ABE8DF0-5503-4DBA-80EF-D8D2E19075B5}" type="presOf" srcId="{A6D64496-92BE-491B-9AB9-3A64EAEAA79D}" destId="{9F5F8CED-FC0F-4CCB-A230-ABBCE68BE137}" srcOrd="0" destOrd="0" presId="urn:microsoft.com/office/officeart/2005/8/layout/vList2"/>
    <dgm:cxn modelId="{EDB010C1-D15A-4FE1-B363-249A342F4105}" srcId="{96A079AC-3CA1-4253-956C-309F72A40B91}" destId="{E33F571F-6EAD-4C26-AADD-6B251FB34B44}" srcOrd="3" destOrd="0" parTransId="{63942F35-8452-4DFE-A829-9A705962081A}" sibTransId="{47EFF0B2-6F0E-48F5-8418-0B085E518CC1}"/>
    <dgm:cxn modelId="{657BAA37-9159-41A9-8F79-B4A9A1FC33A5}" srcId="{4A418DF8-82D9-4194-9AEF-1BF756E62C4F}" destId="{FE777922-C404-44A7-B99B-17A794B92576}" srcOrd="1" destOrd="0" parTransId="{2524E450-B863-48D6-8479-21BAEB7EEF28}" sibTransId="{0244AD1B-9963-4BF2-AEBF-686ECB350C3B}"/>
    <dgm:cxn modelId="{80416744-5B4A-48DB-9C07-72D22687844F}" type="presOf" srcId="{4A418DF8-82D9-4194-9AEF-1BF756E62C4F}" destId="{17FF9BB2-D849-4C4A-BCEF-6539F8557C0A}" srcOrd="0" destOrd="0" presId="urn:microsoft.com/office/officeart/2005/8/layout/vList2"/>
    <dgm:cxn modelId="{F4A2D7C2-6D0A-42D9-A04F-74D4EAA9A655}" type="presOf" srcId="{93EFC5CF-B673-48F9-B200-3A6C57CA7B79}" destId="{45C332AC-671D-4F28-AAF5-67BA4742EB8F}" srcOrd="0" destOrd="0" presId="urn:microsoft.com/office/officeart/2005/8/layout/vList2"/>
    <dgm:cxn modelId="{24DB6E73-BAFC-4ABB-A7C2-0617CB8683CF}" type="presOf" srcId="{E33F571F-6EAD-4C26-AADD-6B251FB34B44}" destId="{45C332AC-671D-4F28-AAF5-67BA4742EB8F}" srcOrd="0" destOrd="3" presId="urn:microsoft.com/office/officeart/2005/8/layout/vList2"/>
    <dgm:cxn modelId="{AF11EF3A-8153-4C37-BDE1-847F06B50DE2}" srcId="{4A418DF8-82D9-4194-9AEF-1BF756E62C4F}" destId="{8A8249E6-2C8F-4824-85E5-9CF7FEAFD525}" srcOrd="0" destOrd="0" parTransId="{07581CD9-5D86-4A20-ACFC-9DAE8ACCD7D1}" sibTransId="{7B31256E-83D4-4AD0-8057-2F0534BACA90}"/>
    <dgm:cxn modelId="{997BF2EE-9DC1-4BD8-957A-178DA1534059}" type="presOf" srcId="{9FC1620C-16DB-441B-939E-617DADC8239F}" destId="{45C332AC-671D-4F28-AAF5-67BA4742EB8F}" srcOrd="0" destOrd="1" presId="urn:microsoft.com/office/officeart/2005/8/layout/vList2"/>
    <dgm:cxn modelId="{35C25FC2-937E-4BCE-A81E-23184B7A1E0C}" srcId="{00ED055E-6BD5-43FB-9F89-D47D59539D49}" destId="{A6D64496-92BE-491B-9AB9-3A64EAEAA79D}" srcOrd="0" destOrd="0" parTransId="{6EAA1BBE-C1A7-4903-AAF8-834813C15B20}" sibTransId="{F894D520-A816-4615-9253-8FE883B74A1B}"/>
    <dgm:cxn modelId="{E754AEEF-83EE-4173-A993-D540C1B03BC9}" type="presOf" srcId="{96A079AC-3CA1-4253-956C-309F72A40B91}" destId="{51D7CCA1-C37A-4228-B0E4-26D7CA240009}" srcOrd="0" destOrd="0" presId="urn:microsoft.com/office/officeart/2005/8/layout/vList2"/>
    <dgm:cxn modelId="{762FAD7F-B4F4-4564-A51B-46A00F694F17}" type="presOf" srcId="{5DE31AC1-C002-478A-A7EB-40CCB2C3C644}" destId="{25985096-77C8-45EF-B9B8-2D682917B155}" srcOrd="0" destOrd="2" presId="urn:microsoft.com/office/officeart/2005/8/layout/vList2"/>
    <dgm:cxn modelId="{3ABCB52E-64E2-42EF-A85A-3346AAFD7506}" type="presOf" srcId="{8A8249E6-2C8F-4824-85E5-9CF7FEAFD525}" destId="{25985096-77C8-45EF-B9B8-2D682917B155}" srcOrd="0" destOrd="0" presId="urn:microsoft.com/office/officeart/2005/8/layout/vList2"/>
    <dgm:cxn modelId="{E9685A61-5162-42A1-9C13-140ECB445E56}" type="presOf" srcId="{FE777922-C404-44A7-B99B-17A794B92576}" destId="{25985096-77C8-45EF-B9B8-2D682917B155}" srcOrd="0" destOrd="1" presId="urn:microsoft.com/office/officeart/2005/8/layout/vList2"/>
    <dgm:cxn modelId="{4C6B1167-935F-4E9E-8C65-BB2471FEABB8}" type="presOf" srcId="{777DD53B-59DF-45C3-874D-C21650A0FB57}" destId="{45C332AC-671D-4F28-AAF5-67BA4742EB8F}" srcOrd="0" destOrd="2" presId="urn:microsoft.com/office/officeart/2005/8/layout/vList2"/>
    <dgm:cxn modelId="{1B907949-953C-4B33-BAAC-A0C1D9695EC0}" srcId="{96A079AC-3CA1-4253-956C-309F72A40B91}" destId="{777DD53B-59DF-45C3-874D-C21650A0FB57}" srcOrd="2" destOrd="0" parTransId="{D4C47D5D-FDFF-4D92-B2B7-194E77DFED83}" sibTransId="{5A401512-9279-403E-8296-F360428FA094}"/>
    <dgm:cxn modelId="{E1E8916B-7F27-4DDA-B65D-C5BCDD0D2027}" srcId="{617A2FF6-0329-4BB8-9DDB-AA32822182F7}" destId="{00ED055E-6BD5-43FB-9F89-D47D59539D49}" srcOrd="2" destOrd="0" parTransId="{4645B6C1-A20A-427D-9158-BE591C469DA4}" sibTransId="{318B9BDB-E548-4698-ACFB-A234C6ED1728}"/>
    <dgm:cxn modelId="{03DB057E-DEA6-4606-9AFB-B3DF42A59DC4}" type="presOf" srcId="{00ED055E-6BD5-43FB-9F89-D47D59539D49}" destId="{96EDBE5F-BED5-4B49-9CC3-3291249A62D7}" srcOrd="0" destOrd="0" presId="urn:microsoft.com/office/officeart/2005/8/layout/vList2"/>
    <dgm:cxn modelId="{5B5B7513-3D87-457D-94C6-B57A9DCE85CF}" srcId="{96A079AC-3CA1-4253-956C-309F72A40B91}" destId="{9FC1620C-16DB-441B-939E-617DADC8239F}" srcOrd="1" destOrd="0" parTransId="{6F530314-1C4C-486B-B817-1D65C5F69C59}" sibTransId="{1E5F8E77-BDF4-4656-B1C6-481914DE8C78}"/>
    <dgm:cxn modelId="{A56958F2-5548-4CF5-866B-7DE87517B30C}" srcId="{00ED055E-6BD5-43FB-9F89-D47D59539D49}" destId="{E17606A6-BB12-49D9-A7A1-DD191B4B6503}" srcOrd="1" destOrd="0" parTransId="{C030B0E6-AEC0-469C-8DA6-F3F3D8BD704B}" sibTransId="{A7349D74-F9E2-41A1-BD28-0982509967F8}"/>
    <dgm:cxn modelId="{4B9AB06C-D0D0-49E5-833D-046E7E5EEC4B}" srcId="{617A2FF6-0329-4BB8-9DDB-AA32822182F7}" destId="{4A418DF8-82D9-4194-9AEF-1BF756E62C4F}" srcOrd="1" destOrd="0" parTransId="{5FA2CC66-91E6-4CA0-9450-01E4936A0D94}" sibTransId="{277F4C4E-B5AF-4E2F-A346-D0F197E563F5}"/>
    <dgm:cxn modelId="{6197D821-B3F5-4A12-894F-141BCBBB5262}" srcId="{96A079AC-3CA1-4253-956C-309F72A40B91}" destId="{93EFC5CF-B673-48F9-B200-3A6C57CA7B79}" srcOrd="0" destOrd="0" parTransId="{A2EA6CA4-67CF-4684-8A2F-49A817A9D2DD}" sibTransId="{997BB436-34D7-4CE8-AD6B-0ABC81601A37}"/>
    <dgm:cxn modelId="{A0F8744F-4B07-4711-9CD4-DC7EC3B30375}" srcId="{4A418DF8-82D9-4194-9AEF-1BF756E62C4F}" destId="{5DE31AC1-C002-478A-A7EB-40CCB2C3C644}" srcOrd="2" destOrd="0" parTransId="{38114360-BA0D-43F2-B592-1E13049EB0E4}" sibTransId="{600A81C7-16A4-4620-B8EE-AE5FF41B0DB8}"/>
    <dgm:cxn modelId="{A195D9B1-5428-4437-89A5-3C8292026425}" type="presOf" srcId="{617A2FF6-0329-4BB8-9DDB-AA32822182F7}" destId="{155F7698-829D-4D21-8E8C-B742A18D91EE}" srcOrd="0" destOrd="0" presId="urn:microsoft.com/office/officeart/2005/8/layout/vList2"/>
    <dgm:cxn modelId="{BF4C79AD-6681-4E27-9005-F794F02798FE}" srcId="{617A2FF6-0329-4BB8-9DDB-AA32822182F7}" destId="{96A079AC-3CA1-4253-956C-309F72A40B91}" srcOrd="0" destOrd="0" parTransId="{9F2EB6E1-302D-4F9D-8EE8-C0B4C58ED860}" sibTransId="{12B819E7-DB1A-4276-B71B-65AB6D58224C}"/>
    <dgm:cxn modelId="{3AC5357C-3053-4845-B888-2A7C78E21E82}" type="presOf" srcId="{E17606A6-BB12-49D9-A7A1-DD191B4B6503}" destId="{9F5F8CED-FC0F-4CCB-A230-ABBCE68BE137}" srcOrd="0" destOrd="1" presId="urn:microsoft.com/office/officeart/2005/8/layout/vList2"/>
    <dgm:cxn modelId="{D4C9E53B-B9E9-4A9F-96BA-E756ACBD404B}" type="presParOf" srcId="{155F7698-829D-4D21-8E8C-B742A18D91EE}" destId="{51D7CCA1-C37A-4228-B0E4-26D7CA240009}" srcOrd="0" destOrd="0" presId="urn:microsoft.com/office/officeart/2005/8/layout/vList2"/>
    <dgm:cxn modelId="{96881052-DD8A-4C88-89CA-6E7E6C771F8E}" type="presParOf" srcId="{155F7698-829D-4D21-8E8C-B742A18D91EE}" destId="{45C332AC-671D-4F28-AAF5-67BA4742EB8F}" srcOrd="1" destOrd="0" presId="urn:microsoft.com/office/officeart/2005/8/layout/vList2"/>
    <dgm:cxn modelId="{2A21B03A-7BBD-477F-888A-C804278AF5A3}" type="presParOf" srcId="{155F7698-829D-4D21-8E8C-B742A18D91EE}" destId="{17FF9BB2-D849-4C4A-BCEF-6539F8557C0A}" srcOrd="2" destOrd="0" presId="urn:microsoft.com/office/officeart/2005/8/layout/vList2"/>
    <dgm:cxn modelId="{EB1668D3-EEFA-401F-8637-A46CDFEE5AF7}" type="presParOf" srcId="{155F7698-829D-4D21-8E8C-B742A18D91EE}" destId="{25985096-77C8-45EF-B9B8-2D682917B155}" srcOrd="3" destOrd="0" presId="urn:microsoft.com/office/officeart/2005/8/layout/vList2"/>
    <dgm:cxn modelId="{91E0360D-AA70-4A7D-B929-D627A8CF77BA}" type="presParOf" srcId="{155F7698-829D-4D21-8E8C-B742A18D91EE}" destId="{96EDBE5F-BED5-4B49-9CC3-3291249A62D7}" srcOrd="4" destOrd="0" presId="urn:microsoft.com/office/officeart/2005/8/layout/vList2"/>
    <dgm:cxn modelId="{C6FF51C9-6750-4DBE-BBD6-4D01192F586C}" type="presParOf" srcId="{155F7698-829D-4D21-8E8C-B742A18D91EE}" destId="{9F5F8CED-FC0F-4CCB-A230-ABBCE68BE13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F2FCDD-548B-4627-922D-DF94CA6305F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B61B594-AEB5-4BCE-93DB-13D289162D43}">
      <dgm:prSet custT="1"/>
      <dgm:spPr/>
      <dgm:t>
        <a:bodyPr/>
        <a:lstStyle/>
        <a:p>
          <a:pPr rtl="0"/>
          <a:r>
            <a:rPr lang="fr-FR" sz="1600" b="1" i="1" baseline="0"/>
            <a:t>A: Conscience de soi et auto-efficacité – exemples d’activités</a:t>
          </a:r>
          <a:endParaRPr lang="en-US" sz="1600"/>
        </a:p>
      </dgm:t>
    </dgm:pt>
    <dgm:pt modelId="{FCB1CB28-E5AB-424B-9D6D-BB7C5907C313}" type="parTrans" cxnId="{B41A99A1-3046-47CE-9536-F2D59B20207C}">
      <dgm:prSet/>
      <dgm:spPr/>
      <dgm:t>
        <a:bodyPr/>
        <a:lstStyle/>
        <a:p>
          <a:endParaRPr lang="en-US" sz="2000"/>
        </a:p>
      </dgm:t>
    </dgm:pt>
    <dgm:pt modelId="{CC2A263C-0B4A-4C59-A95E-FBFD96520C08}" type="sibTrans" cxnId="{B41A99A1-3046-47CE-9536-F2D59B20207C}">
      <dgm:prSet/>
      <dgm:spPr/>
      <dgm:t>
        <a:bodyPr/>
        <a:lstStyle/>
        <a:p>
          <a:endParaRPr lang="en-US" sz="2000"/>
        </a:p>
      </dgm:t>
    </dgm:pt>
    <dgm:pt modelId="{83848C56-9723-423D-8786-D37C81A8EE5E}">
      <dgm:prSet custT="1"/>
      <dgm:spPr/>
      <dgm:t>
        <a:bodyPr/>
        <a:lstStyle/>
        <a:p>
          <a:pPr rtl="0"/>
          <a:r>
            <a:rPr lang="fr-FR" sz="1200" b="0" i="1" baseline="0"/>
            <a:t>autoréflexion sur votre capacité à exercer une influence positive sur les personnes et les situations </a:t>
          </a:r>
          <a:endParaRPr lang="en-US" sz="1200"/>
        </a:p>
      </dgm:t>
    </dgm:pt>
    <dgm:pt modelId="{9AD35A46-DF59-41BB-9BA0-30CF70A5C42B}" type="parTrans" cxnId="{86C8BD7C-F0CF-422C-A5CF-B0EE8455AFD2}">
      <dgm:prSet/>
      <dgm:spPr/>
      <dgm:t>
        <a:bodyPr/>
        <a:lstStyle/>
        <a:p>
          <a:endParaRPr lang="en-US" sz="2000"/>
        </a:p>
      </dgm:t>
    </dgm:pt>
    <dgm:pt modelId="{A1D597A1-16C0-428F-AFEB-06AD49C1BDA4}" type="sibTrans" cxnId="{86C8BD7C-F0CF-422C-A5CF-B0EE8455AFD2}">
      <dgm:prSet/>
      <dgm:spPr/>
      <dgm:t>
        <a:bodyPr/>
        <a:lstStyle/>
        <a:p>
          <a:endParaRPr lang="en-US" sz="2000"/>
        </a:p>
      </dgm:t>
    </dgm:pt>
    <dgm:pt modelId="{62FA14C5-9C45-4579-A0A9-18B899DC8262}">
      <dgm:prSet custT="1"/>
      <dgm:spPr/>
      <dgm:t>
        <a:bodyPr/>
        <a:lstStyle/>
        <a:p>
          <a:pPr rtl="0"/>
          <a:r>
            <a:rPr lang="fr-FR" sz="1200" b="0" i="1" baseline="0" dirty="0"/>
            <a:t>définir les forces et les faiblesses de vous-même ou de votre équipe, puis reconnaître comment vous pouvez les utiliser pour atteindre votre objectif</a:t>
          </a:r>
          <a:endParaRPr lang="en-US" sz="1200" dirty="0"/>
        </a:p>
      </dgm:t>
    </dgm:pt>
    <dgm:pt modelId="{B643C661-310A-4734-95E7-610D68FFAFA4}" type="parTrans" cxnId="{1CAC75D1-B685-414A-9B1F-249CE4C9BD55}">
      <dgm:prSet/>
      <dgm:spPr/>
      <dgm:t>
        <a:bodyPr/>
        <a:lstStyle/>
        <a:p>
          <a:endParaRPr lang="en-US" sz="2000"/>
        </a:p>
      </dgm:t>
    </dgm:pt>
    <dgm:pt modelId="{E2FC982B-7BEC-4C37-9B5E-130D83F7C910}" type="sibTrans" cxnId="{1CAC75D1-B685-414A-9B1F-249CE4C9BD55}">
      <dgm:prSet/>
      <dgm:spPr/>
      <dgm:t>
        <a:bodyPr/>
        <a:lstStyle/>
        <a:p>
          <a:endParaRPr lang="en-US" sz="2000"/>
        </a:p>
      </dgm:t>
    </dgm:pt>
    <dgm:pt modelId="{7E7E5E58-860C-4F1D-AA2B-9D8ECAC914EE}">
      <dgm:prSet custT="1"/>
      <dgm:spPr/>
      <dgm:t>
        <a:bodyPr/>
        <a:lstStyle/>
        <a:p>
          <a:pPr rtl="0"/>
          <a:r>
            <a:rPr lang="fr-FR" sz="1600" b="1" i="1" baseline="0"/>
            <a:t>B: Motivation et persévérance – exemples d’activités / sujets</a:t>
          </a:r>
          <a:endParaRPr lang="en-US" sz="1600"/>
        </a:p>
      </dgm:t>
    </dgm:pt>
    <dgm:pt modelId="{B24F07C9-318D-4C72-A107-C8CBABC656FF}" type="parTrans" cxnId="{1070D119-ADD5-4C6C-8B8D-BCB916ADC9D7}">
      <dgm:prSet/>
      <dgm:spPr/>
      <dgm:t>
        <a:bodyPr/>
        <a:lstStyle/>
        <a:p>
          <a:endParaRPr lang="en-US" sz="2000"/>
        </a:p>
      </dgm:t>
    </dgm:pt>
    <dgm:pt modelId="{50BA2859-36C0-4DA2-BAB9-F79EAF2ADD7C}" type="sibTrans" cxnId="{1070D119-ADD5-4C6C-8B8D-BCB916ADC9D7}">
      <dgm:prSet/>
      <dgm:spPr/>
      <dgm:t>
        <a:bodyPr/>
        <a:lstStyle/>
        <a:p>
          <a:endParaRPr lang="en-US" sz="2000"/>
        </a:p>
      </dgm:t>
    </dgm:pt>
    <dgm:pt modelId="{28D87F93-3163-439F-A8AB-6A9E52F79C44}">
      <dgm:prSet custT="1"/>
      <dgm:spPr/>
      <dgm:t>
        <a:bodyPr/>
        <a:lstStyle/>
        <a:p>
          <a:pPr rtl="0"/>
          <a:r>
            <a:rPr lang="fr-FR" sz="1200" b="0" i="1" baseline="0"/>
            <a:t>l'auto-réflexion : Quels sont les défis à relever pour se motiver.</a:t>
          </a:r>
          <a:endParaRPr lang="en-US" sz="1200"/>
        </a:p>
      </dgm:t>
    </dgm:pt>
    <dgm:pt modelId="{DA0BA4DE-1F34-43C9-8056-DCF1021BC6E6}" type="parTrans" cxnId="{331ADCFD-2695-4089-834D-9D16E4E1E7AB}">
      <dgm:prSet/>
      <dgm:spPr/>
      <dgm:t>
        <a:bodyPr/>
        <a:lstStyle/>
        <a:p>
          <a:endParaRPr lang="en-US" sz="2000"/>
        </a:p>
      </dgm:t>
    </dgm:pt>
    <dgm:pt modelId="{829F1346-5565-4783-8A9C-C05C72C0462D}" type="sibTrans" cxnId="{331ADCFD-2695-4089-834D-9D16E4E1E7AB}">
      <dgm:prSet/>
      <dgm:spPr/>
      <dgm:t>
        <a:bodyPr/>
        <a:lstStyle/>
        <a:p>
          <a:endParaRPr lang="en-US" sz="2000"/>
        </a:p>
      </dgm:t>
    </dgm:pt>
    <dgm:pt modelId="{1591A77B-24AA-4C56-9964-2EBD42ADFCFC}">
      <dgm:prSet custT="1"/>
      <dgm:spPr/>
      <dgm:t>
        <a:bodyPr/>
        <a:lstStyle/>
        <a:p>
          <a:pPr rtl="0"/>
          <a:r>
            <a:rPr lang="fr-FR" sz="1200" b="0" i="1" baseline="0" dirty="0"/>
            <a:t>Évaluer les avantages et les inconvénients d'une idée et décider quand il n'est pas utile de la poursuivre. </a:t>
          </a:r>
          <a:endParaRPr lang="en-US" sz="1200" dirty="0"/>
        </a:p>
      </dgm:t>
    </dgm:pt>
    <dgm:pt modelId="{E853C189-5D25-4A12-BFC9-E8FCD27E7F06}" type="parTrans" cxnId="{CAE0490B-5286-4866-96F8-94E800CCEE5D}">
      <dgm:prSet/>
      <dgm:spPr/>
      <dgm:t>
        <a:bodyPr/>
        <a:lstStyle/>
        <a:p>
          <a:endParaRPr lang="en-US" sz="2000"/>
        </a:p>
      </dgm:t>
    </dgm:pt>
    <dgm:pt modelId="{3CBC89EB-9EEF-4774-9F08-52407DCD41A2}" type="sibTrans" cxnId="{CAE0490B-5286-4866-96F8-94E800CCEE5D}">
      <dgm:prSet/>
      <dgm:spPr/>
      <dgm:t>
        <a:bodyPr/>
        <a:lstStyle/>
        <a:p>
          <a:endParaRPr lang="en-US" sz="2000"/>
        </a:p>
      </dgm:t>
    </dgm:pt>
    <dgm:pt modelId="{A47E640C-96E3-45F3-923F-213168B22962}">
      <dgm:prSet custT="1"/>
      <dgm:spPr/>
      <dgm:t>
        <a:bodyPr/>
        <a:lstStyle/>
        <a:p>
          <a:pPr rtl="0"/>
          <a:r>
            <a:rPr lang="fr-FR" sz="1200" b="0" i="1" baseline="0"/>
            <a:t>Vous pouvez créer votre propre tableau de visualisation : Un tableau de visualisation est un outil de visualisation qui fait référence à un tableau quelconque utilisé pour construire un collage de mots et d'images qui représentent vos objectifs et vos rêves.</a:t>
          </a:r>
          <a:endParaRPr lang="en-US" sz="1200"/>
        </a:p>
      </dgm:t>
    </dgm:pt>
    <dgm:pt modelId="{D72C619E-5279-474C-A664-DA0B91620F15}" type="parTrans" cxnId="{2A85D916-8BB4-42CA-847F-F67123418E59}">
      <dgm:prSet/>
      <dgm:spPr/>
      <dgm:t>
        <a:bodyPr/>
        <a:lstStyle/>
        <a:p>
          <a:endParaRPr lang="en-US" sz="2000"/>
        </a:p>
      </dgm:t>
    </dgm:pt>
    <dgm:pt modelId="{A305F005-DE2D-4505-BB9E-626AB2C0044F}" type="sibTrans" cxnId="{2A85D916-8BB4-42CA-847F-F67123418E59}">
      <dgm:prSet/>
      <dgm:spPr/>
      <dgm:t>
        <a:bodyPr/>
        <a:lstStyle/>
        <a:p>
          <a:endParaRPr lang="en-US" sz="2000"/>
        </a:p>
      </dgm:t>
    </dgm:pt>
    <dgm:pt modelId="{889A0BF1-6BBA-478D-81BE-E865B14ACEBD}">
      <dgm:prSet custT="1"/>
      <dgm:spPr/>
      <dgm:t>
        <a:bodyPr/>
        <a:lstStyle/>
        <a:p>
          <a:pPr rtl="0"/>
          <a:r>
            <a:rPr lang="fr-FR" sz="1600" b="1" i="1" baseline="0" dirty="0"/>
            <a:t>C: Mobilisation de ressources – exemples d’activités et/ou sujets</a:t>
          </a:r>
          <a:endParaRPr lang="en-US" sz="1600" dirty="0"/>
        </a:p>
      </dgm:t>
    </dgm:pt>
    <dgm:pt modelId="{FA18695B-6145-4136-B843-023393C427BA}" type="parTrans" cxnId="{D7950F59-51D5-430B-8236-67AADE3A32D9}">
      <dgm:prSet/>
      <dgm:spPr/>
      <dgm:t>
        <a:bodyPr/>
        <a:lstStyle/>
        <a:p>
          <a:endParaRPr lang="en-US" sz="2000"/>
        </a:p>
      </dgm:t>
    </dgm:pt>
    <dgm:pt modelId="{F3A62728-279C-4DED-BED6-63B93BAE6791}" type="sibTrans" cxnId="{D7950F59-51D5-430B-8236-67AADE3A32D9}">
      <dgm:prSet/>
      <dgm:spPr/>
      <dgm:t>
        <a:bodyPr/>
        <a:lstStyle/>
        <a:p>
          <a:endParaRPr lang="en-US" sz="2000"/>
        </a:p>
      </dgm:t>
    </dgm:pt>
    <dgm:pt modelId="{2733D90A-23B4-4393-B44A-C162307DBA8F}">
      <dgm:prSet custT="1"/>
      <dgm:spPr/>
      <dgm:t>
        <a:bodyPr/>
        <a:lstStyle/>
        <a:p>
          <a:pPr rtl="0"/>
          <a:r>
            <a:rPr lang="en-GB" sz="1200" b="0" i="1" baseline="0"/>
            <a:t>le principe de l'économie circulaire </a:t>
          </a:r>
          <a:endParaRPr lang="en-US" sz="1200"/>
        </a:p>
      </dgm:t>
    </dgm:pt>
    <dgm:pt modelId="{DCDD6478-5501-4120-9863-5845F5B0B8F0}" type="parTrans" cxnId="{36A0075C-2B26-472B-8F21-3C8596C9AE13}">
      <dgm:prSet/>
      <dgm:spPr/>
      <dgm:t>
        <a:bodyPr/>
        <a:lstStyle/>
        <a:p>
          <a:endParaRPr lang="en-US" sz="2000"/>
        </a:p>
      </dgm:t>
    </dgm:pt>
    <dgm:pt modelId="{AB05262E-3185-43C6-B901-85D67E84BB63}" type="sibTrans" cxnId="{36A0075C-2B26-472B-8F21-3C8596C9AE13}">
      <dgm:prSet/>
      <dgm:spPr/>
      <dgm:t>
        <a:bodyPr/>
        <a:lstStyle/>
        <a:p>
          <a:endParaRPr lang="en-US" sz="2000"/>
        </a:p>
      </dgm:t>
    </dgm:pt>
    <dgm:pt modelId="{BC62B17E-2BDA-4CDE-89CE-D830F32F375D}">
      <dgm:prSet custT="1"/>
      <dgm:spPr/>
      <dgm:t>
        <a:bodyPr/>
        <a:lstStyle/>
        <a:p>
          <a:pPr rtl="0"/>
          <a:r>
            <a:rPr lang="fr-FR" sz="1200" b="0" i="1" baseline="0"/>
            <a:t>Identifier les services publics et privés pour soutenir votre propre activité </a:t>
          </a:r>
          <a:endParaRPr lang="en-US" sz="1200"/>
        </a:p>
      </dgm:t>
    </dgm:pt>
    <dgm:pt modelId="{A11D6017-CFAE-4963-894F-47A36FA6EA0A}" type="parTrans" cxnId="{F5D54D4F-2B2F-4376-8670-0BF4BE3E319E}">
      <dgm:prSet/>
      <dgm:spPr/>
      <dgm:t>
        <a:bodyPr/>
        <a:lstStyle/>
        <a:p>
          <a:endParaRPr lang="en-US" sz="2000"/>
        </a:p>
      </dgm:t>
    </dgm:pt>
    <dgm:pt modelId="{D291E718-46F0-47FA-8EFD-AFCB3AF4D968}" type="sibTrans" cxnId="{F5D54D4F-2B2F-4376-8670-0BF4BE3E319E}">
      <dgm:prSet/>
      <dgm:spPr/>
      <dgm:t>
        <a:bodyPr/>
        <a:lstStyle/>
        <a:p>
          <a:endParaRPr lang="en-US" sz="2000"/>
        </a:p>
      </dgm:t>
    </dgm:pt>
    <dgm:pt modelId="{8F51658D-587F-46AE-A92B-4F4056C73FB8}">
      <dgm:prSet custT="1"/>
      <dgm:spPr/>
      <dgm:t>
        <a:bodyPr/>
        <a:lstStyle/>
        <a:p>
          <a:pPr rtl="0"/>
          <a:r>
            <a:rPr lang="fr-FR" sz="1200" b="0" i="1" baseline="0"/>
            <a:t>Trouver des exemples de/des idées sur la gestion du temps</a:t>
          </a:r>
          <a:endParaRPr lang="en-US" sz="1200"/>
        </a:p>
      </dgm:t>
    </dgm:pt>
    <dgm:pt modelId="{67154BB0-2460-429D-B699-728B10905665}" type="parTrans" cxnId="{AFD833FE-723C-4021-9FBA-25579EDAE5D4}">
      <dgm:prSet/>
      <dgm:spPr/>
      <dgm:t>
        <a:bodyPr/>
        <a:lstStyle/>
        <a:p>
          <a:endParaRPr lang="en-US" sz="2000"/>
        </a:p>
      </dgm:t>
    </dgm:pt>
    <dgm:pt modelId="{6E73BFC2-C2BB-4A85-A759-B2A5373A706A}" type="sibTrans" cxnId="{AFD833FE-723C-4021-9FBA-25579EDAE5D4}">
      <dgm:prSet/>
      <dgm:spPr/>
      <dgm:t>
        <a:bodyPr/>
        <a:lstStyle/>
        <a:p>
          <a:endParaRPr lang="en-US" sz="2000"/>
        </a:p>
      </dgm:t>
    </dgm:pt>
    <dgm:pt modelId="{F8702785-382C-490C-9BE8-E7811FB330BA}">
      <dgm:prSet custT="1"/>
      <dgm:spPr/>
      <dgm:t>
        <a:bodyPr/>
        <a:lstStyle/>
        <a:p>
          <a:pPr rtl="0"/>
          <a:r>
            <a:rPr lang="fr-FR" sz="1600" b="1" i="1" baseline="0"/>
            <a:t>D: La culture financière et économique – exemples d’activités</a:t>
          </a:r>
          <a:endParaRPr lang="en-US" sz="1600"/>
        </a:p>
      </dgm:t>
    </dgm:pt>
    <dgm:pt modelId="{970C2E6B-9A91-4546-AA26-904CF04FDBFC}" type="parTrans" cxnId="{0A7D8DBB-69B6-469D-9D46-059D0BD5C8C0}">
      <dgm:prSet/>
      <dgm:spPr/>
      <dgm:t>
        <a:bodyPr/>
        <a:lstStyle/>
        <a:p>
          <a:endParaRPr lang="en-US" sz="2000"/>
        </a:p>
      </dgm:t>
    </dgm:pt>
    <dgm:pt modelId="{E5E321A3-63C5-4217-BAF3-B59732E32A30}" type="sibTrans" cxnId="{0A7D8DBB-69B6-469D-9D46-059D0BD5C8C0}">
      <dgm:prSet/>
      <dgm:spPr/>
      <dgm:t>
        <a:bodyPr/>
        <a:lstStyle/>
        <a:p>
          <a:endParaRPr lang="en-US" sz="2000"/>
        </a:p>
      </dgm:t>
    </dgm:pt>
    <dgm:pt modelId="{9A28CA5B-0CD2-4A49-85A8-EB12597F3107}">
      <dgm:prSet custT="1"/>
      <dgm:spPr/>
      <dgm:t>
        <a:bodyPr/>
        <a:lstStyle/>
        <a:p>
          <a:pPr rtl="0"/>
          <a:r>
            <a:rPr lang="fr-FR" sz="1200" b="0" i="1" baseline="0"/>
            <a:t>Établir un budget simple pour une activité</a:t>
          </a:r>
          <a:endParaRPr lang="en-US" sz="1200"/>
        </a:p>
      </dgm:t>
    </dgm:pt>
    <dgm:pt modelId="{684F8C3E-50F2-4782-A037-1D58200673CF}" type="parTrans" cxnId="{A9828A37-1B70-4A88-AF4F-836E0F4B5FD6}">
      <dgm:prSet/>
      <dgm:spPr/>
      <dgm:t>
        <a:bodyPr/>
        <a:lstStyle/>
        <a:p>
          <a:endParaRPr lang="en-US" sz="2000"/>
        </a:p>
      </dgm:t>
    </dgm:pt>
    <dgm:pt modelId="{9B89CD25-E694-4E78-A2B9-F4A732793B6F}" type="sibTrans" cxnId="{A9828A37-1B70-4A88-AF4F-836E0F4B5FD6}">
      <dgm:prSet/>
      <dgm:spPr/>
      <dgm:t>
        <a:bodyPr/>
        <a:lstStyle/>
        <a:p>
          <a:endParaRPr lang="en-US" sz="2000"/>
        </a:p>
      </dgm:t>
    </dgm:pt>
    <dgm:pt modelId="{A1A656CC-1A91-4B0A-A604-ED3EF4A50CA4}">
      <dgm:prSet custT="1"/>
      <dgm:spPr/>
      <dgm:t>
        <a:bodyPr/>
        <a:lstStyle/>
        <a:p>
          <a:pPr rtl="0"/>
          <a:r>
            <a:rPr lang="fr-FR" sz="1200" b="0" i="1" baseline="0"/>
            <a:t>Réfléchir aux sources de financement appropriées / crowdfunding - sources de financement publiques et privées existantes pour les entrepreneurs.</a:t>
          </a:r>
          <a:endParaRPr lang="en-US" sz="1200"/>
        </a:p>
      </dgm:t>
    </dgm:pt>
    <dgm:pt modelId="{C11F6E90-8A7A-47A5-8EB2-56BADAFDFAC0}" type="parTrans" cxnId="{79D80FDA-7A4C-4E76-AE05-A7ED0F619EDE}">
      <dgm:prSet/>
      <dgm:spPr/>
      <dgm:t>
        <a:bodyPr/>
        <a:lstStyle/>
        <a:p>
          <a:endParaRPr lang="en-US" sz="2000"/>
        </a:p>
      </dgm:t>
    </dgm:pt>
    <dgm:pt modelId="{BE357264-1A8C-4F09-801A-65BE788023A2}" type="sibTrans" cxnId="{79D80FDA-7A4C-4E76-AE05-A7ED0F619EDE}">
      <dgm:prSet/>
      <dgm:spPr/>
      <dgm:t>
        <a:bodyPr/>
        <a:lstStyle/>
        <a:p>
          <a:endParaRPr lang="en-US" sz="2000"/>
        </a:p>
      </dgm:t>
    </dgm:pt>
    <dgm:pt modelId="{592BE061-7041-413C-A24F-6F61F106375D}">
      <dgm:prSet custT="1"/>
      <dgm:spPr/>
      <dgm:t>
        <a:bodyPr/>
        <a:lstStyle/>
        <a:p>
          <a:pPr rtl="0"/>
          <a:r>
            <a:rPr lang="fr-FR" sz="1200" b="0" i="1" baseline="0"/>
            <a:t>Identifier les obligations fiscales des entrepreneurs et autres "dépenses et coûts"</a:t>
          </a:r>
          <a:endParaRPr lang="en-US" sz="1200"/>
        </a:p>
      </dgm:t>
    </dgm:pt>
    <dgm:pt modelId="{34CCBCF9-CEBF-4648-9B74-664B058BCCDE}" type="parTrans" cxnId="{B0356B4D-BAB1-4A24-8F42-C17BF9C5E285}">
      <dgm:prSet/>
      <dgm:spPr/>
      <dgm:t>
        <a:bodyPr/>
        <a:lstStyle/>
        <a:p>
          <a:endParaRPr lang="en-US" sz="2000"/>
        </a:p>
      </dgm:t>
    </dgm:pt>
    <dgm:pt modelId="{B0E974C8-7E63-40F4-8B72-3AD1F2A0FFD7}" type="sibTrans" cxnId="{B0356B4D-BAB1-4A24-8F42-C17BF9C5E285}">
      <dgm:prSet/>
      <dgm:spPr/>
      <dgm:t>
        <a:bodyPr/>
        <a:lstStyle/>
        <a:p>
          <a:endParaRPr lang="en-US" sz="2000"/>
        </a:p>
      </dgm:t>
    </dgm:pt>
    <dgm:pt modelId="{8559A223-1FC9-4D38-8EEE-7A706CC18EB8}">
      <dgm:prSet custT="1"/>
      <dgm:spPr/>
      <dgm:t>
        <a:bodyPr/>
        <a:lstStyle/>
        <a:p>
          <a:pPr rtl="0"/>
          <a:r>
            <a:rPr lang="fr-FR" sz="1600" b="1" i="1" baseline="0"/>
            <a:t>E: Mobiliser les autres – exemples d’activités / sujets</a:t>
          </a:r>
          <a:endParaRPr lang="en-US" sz="1600"/>
        </a:p>
      </dgm:t>
    </dgm:pt>
    <dgm:pt modelId="{54284792-3D24-4CA4-8342-A9BEC5D076DD}" type="parTrans" cxnId="{E028DFED-5E4F-47EE-83B7-103EEB244109}">
      <dgm:prSet/>
      <dgm:spPr/>
      <dgm:t>
        <a:bodyPr/>
        <a:lstStyle/>
        <a:p>
          <a:endParaRPr lang="en-US" sz="2000"/>
        </a:p>
      </dgm:t>
    </dgm:pt>
    <dgm:pt modelId="{15B87396-9623-455C-9BA6-CCF2D45DF498}" type="sibTrans" cxnId="{E028DFED-5E4F-47EE-83B7-103EEB244109}">
      <dgm:prSet/>
      <dgm:spPr/>
      <dgm:t>
        <a:bodyPr/>
        <a:lstStyle/>
        <a:p>
          <a:endParaRPr lang="en-US" sz="2000"/>
        </a:p>
      </dgm:t>
    </dgm:pt>
    <dgm:pt modelId="{9F4F5FF3-8EF2-4031-A093-673B603EC172}">
      <dgm:prSet custT="1"/>
      <dgm:spPr/>
      <dgm:t>
        <a:bodyPr/>
        <a:lstStyle/>
        <a:p>
          <a:pPr rtl="0"/>
          <a:r>
            <a:rPr lang="fr-FR" sz="1200" b="0" i="1" baseline="0"/>
            <a:t>Quelles sont les attitudes appropriées à adopter pour diriger une équipé ?</a:t>
          </a:r>
          <a:endParaRPr lang="en-US" sz="1200"/>
        </a:p>
      </dgm:t>
    </dgm:pt>
    <dgm:pt modelId="{3E0F589A-22C1-4D01-89FC-89964C3E0D08}" type="parTrans" cxnId="{C5DEFA02-38D3-4F0A-AE7A-165C9DF3C9EE}">
      <dgm:prSet/>
      <dgm:spPr/>
      <dgm:t>
        <a:bodyPr/>
        <a:lstStyle/>
        <a:p>
          <a:endParaRPr lang="en-US" sz="2000"/>
        </a:p>
      </dgm:t>
    </dgm:pt>
    <dgm:pt modelId="{3841D92B-478D-4506-9116-43C36AF29442}" type="sibTrans" cxnId="{C5DEFA02-38D3-4F0A-AE7A-165C9DF3C9EE}">
      <dgm:prSet/>
      <dgm:spPr/>
      <dgm:t>
        <a:bodyPr/>
        <a:lstStyle/>
        <a:p>
          <a:endParaRPr lang="en-US" sz="2000"/>
        </a:p>
      </dgm:t>
    </dgm:pt>
    <dgm:pt modelId="{050D1B84-AF0B-4C30-BC87-2036E19C6855}">
      <dgm:prSet custT="1"/>
      <dgm:spPr/>
      <dgm:t>
        <a:bodyPr/>
        <a:lstStyle/>
        <a:p>
          <a:pPr rtl="0"/>
          <a:r>
            <a:rPr lang="en-GB" sz="1200" b="0" i="1" baseline="0"/>
            <a:t>Outils de communication</a:t>
          </a:r>
          <a:endParaRPr lang="en-US" sz="1200"/>
        </a:p>
      </dgm:t>
    </dgm:pt>
    <dgm:pt modelId="{0B7D5556-718E-4D0B-9863-BCA66E26B969}" type="parTrans" cxnId="{F3589D28-EACE-4017-882B-035427843E8C}">
      <dgm:prSet/>
      <dgm:spPr/>
      <dgm:t>
        <a:bodyPr/>
        <a:lstStyle/>
        <a:p>
          <a:endParaRPr lang="en-US" sz="2000"/>
        </a:p>
      </dgm:t>
    </dgm:pt>
    <dgm:pt modelId="{5B3B86F4-4D7A-416F-9281-0C1F8BA923DF}" type="sibTrans" cxnId="{F3589D28-EACE-4017-882B-035427843E8C}">
      <dgm:prSet/>
      <dgm:spPr/>
      <dgm:t>
        <a:bodyPr/>
        <a:lstStyle/>
        <a:p>
          <a:endParaRPr lang="en-US" sz="2000"/>
        </a:p>
      </dgm:t>
    </dgm:pt>
    <dgm:pt modelId="{EB682626-21C2-4E1E-93B9-A65F9E8A2264}">
      <dgm:prSet custT="1"/>
      <dgm:spPr/>
      <dgm:t>
        <a:bodyPr/>
        <a:lstStyle/>
        <a:p>
          <a:pPr rtl="0"/>
          <a:r>
            <a:rPr lang="fr-FR" sz="1200" b="0" i="1" baseline="0"/>
            <a:t>Quels sont les médias que vous pouvez utiliser pour mobiliser d'autres personnes.</a:t>
          </a:r>
          <a:endParaRPr lang="en-US" sz="1200"/>
        </a:p>
      </dgm:t>
    </dgm:pt>
    <dgm:pt modelId="{B0EF1C14-6EAB-4953-B232-9E9A884D9728}" type="parTrans" cxnId="{66A7DDC1-4C9C-460C-A2E0-3FAE50353349}">
      <dgm:prSet/>
      <dgm:spPr/>
      <dgm:t>
        <a:bodyPr/>
        <a:lstStyle/>
        <a:p>
          <a:endParaRPr lang="en-US" sz="2000"/>
        </a:p>
      </dgm:t>
    </dgm:pt>
    <dgm:pt modelId="{6CE0F251-07E7-44B1-AD4A-6968118FB353}" type="sibTrans" cxnId="{66A7DDC1-4C9C-460C-A2E0-3FAE50353349}">
      <dgm:prSet/>
      <dgm:spPr/>
      <dgm:t>
        <a:bodyPr/>
        <a:lstStyle/>
        <a:p>
          <a:endParaRPr lang="en-US" sz="2000"/>
        </a:p>
      </dgm:t>
    </dgm:pt>
    <dgm:pt modelId="{D9F25E55-5CCC-4FCE-81AE-C8E5CEE8AEF6}" type="pres">
      <dgm:prSet presAssocID="{48F2FCDD-548B-4627-922D-DF94CA6305F9}" presName="linear" presStyleCnt="0">
        <dgm:presLayoutVars>
          <dgm:animLvl val="lvl"/>
          <dgm:resizeHandles val="exact"/>
        </dgm:presLayoutVars>
      </dgm:prSet>
      <dgm:spPr/>
      <dgm:t>
        <a:bodyPr/>
        <a:lstStyle/>
        <a:p>
          <a:endParaRPr lang="fr-FR"/>
        </a:p>
      </dgm:t>
    </dgm:pt>
    <dgm:pt modelId="{1801E3CA-D618-47F7-B336-7C8B9DC35F6D}" type="pres">
      <dgm:prSet presAssocID="{CB61B594-AEB5-4BCE-93DB-13D289162D43}" presName="parentText" presStyleLbl="node1" presStyleIdx="0" presStyleCnt="5">
        <dgm:presLayoutVars>
          <dgm:chMax val="0"/>
          <dgm:bulletEnabled val="1"/>
        </dgm:presLayoutVars>
      </dgm:prSet>
      <dgm:spPr/>
      <dgm:t>
        <a:bodyPr/>
        <a:lstStyle/>
        <a:p>
          <a:endParaRPr lang="fr-FR"/>
        </a:p>
      </dgm:t>
    </dgm:pt>
    <dgm:pt modelId="{C0876D2E-1846-4815-8081-163E89E93DA9}" type="pres">
      <dgm:prSet presAssocID="{CB61B594-AEB5-4BCE-93DB-13D289162D43}" presName="childText" presStyleLbl="revTx" presStyleIdx="0" presStyleCnt="5">
        <dgm:presLayoutVars>
          <dgm:bulletEnabled val="1"/>
        </dgm:presLayoutVars>
      </dgm:prSet>
      <dgm:spPr/>
      <dgm:t>
        <a:bodyPr/>
        <a:lstStyle/>
        <a:p>
          <a:endParaRPr lang="fr-FR"/>
        </a:p>
      </dgm:t>
    </dgm:pt>
    <dgm:pt modelId="{067DA320-E12D-474D-BC73-36325A96B56D}" type="pres">
      <dgm:prSet presAssocID="{7E7E5E58-860C-4F1D-AA2B-9D8ECAC914EE}" presName="parentText" presStyleLbl="node1" presStyleIdx="1" presStyleCnt="5">
        <dgm:presLayoutVars>
          <dgm:chMax val="0"/>
          <dgm:bulletEnabled val="1"/>
        </dgm:presLayoutVars>
      </dgm:prSet>
      <dgm:spPr/>
      <dgm:t>
        <a:bodyPr/>
        <a:lstStyle/>
        <a:p>
          <a:endParaRPr lang="fr-FR"/>
        </a:p>
      </dgm:t>
    </dgm:pt>
    <dgm:pt modelId="{FCF559DD-48EC-4CE6-B162-4A4622BBEF12}" type="pres">
      <dgm:prSet presAssocID="{7E7E5E58-860C-4F1D-AA2B-9D8ECAC914EE}" presName="childText" presStyleLbl="revTx" presStyleIdx="1" presStyleCnt="5">
        <dgm:presLayoutVars>
          <dgm:bulletEnabled val="1"/>
        </dgm:presLayoutVars>
      </dgm:prSet>
      <dgm:spPr/>
      <dgm:t>
        <a:bodyPr/>
        <a:lstStyle/>
        <a:p>
          <a:endParaRPr lang="fr-FR"/>
        </a:p>
      </dgm:t>
    </dgm:pt>
    <dgm:pt modelId="{FE53E1EC-F8BA-4F52-BD73-9F4D9E6D8445}" type="pres">
      <dgm:prSet presAssocID="{889A0BF1-6BBA-478D-81BE-E865B14ACEBD}" presName="parentText" presStyleLbl="node1" presStyleIdx="2" presStyleCnt="5">
        <dgm:presLayoutVars>
          <dgm:chMax val="0"/>
          <dgm:bulletEnabled val="1"/>
        </dgm:presLayoutVars>
      </dgm:prSet>
      <dgm:spPr/>
      <dgm:t>
        <a:bodyPr/>
        <a:lstStyle/>
        <a:p>
          <a:endParaRPr lang="fr-FR"/>
        </a:p>
      </dgm:t>
    </dgm:pt>
    <dgm:pt modelId="{7BE53AC9-0FE6-4FF2-B69A-4E38715380AC}" type="pres">
      <dgm:prSet presAssocID="{889A0BF1-6BBA-478D-81BE-E865B14ACEBD}" presName="childText" presStyleLbl="revTx" presStyleIdx="2" presStyleCnt="5">
        <dgm:presLayoutVars>
          <dgm:bulletEnabled val="1"/>
        </dgm:presLayoutVars>
      </dgm:prSet>
      <dgm:spPr/>
      <dgm:t>
        <a:bodyPr/>
        <a:lstStyle/>
        <a:p>
          <a:endParaRPr lang="fr-FR"/>
        </a:p>
      </dgm:t>
    </dgm:pt>
    <dgm:pt modelId="{424905D8-D2CF-415E-BE6C-42A85F07F599}" type="pres">
      <dgm:prSet presAssocID="{F8702785-382C-490C-9BE8-E7811FB330BA}" presName="parentText" presStyleLbl="node1" presStyleIdx="3" presStyleCnt="5">
        <dgm:presLayoutVars>
          <dgm:chMax val="0"/>
          <dgm:bulletEnabled val="1"/>
        </dgm:presLayoutVars>
      </dgm:prSet>
      <dgm:spPr/>
      <dgm:t>
        <a:bodyPr/>
        <a:lstStyle/>
        <a:p>
          <a:endParaRPr lang="fr-FR"/>
        </a:p>
      </dgm:t>
    </dgm:pt>
    <dgm:pt modelId="{866175D0-52E2-4EFC-AB5E-841E3D7D21FB}" type="pres">
      <dgm:prSet presAssocID="{F8702785-382C-490C-9BE8-E7811FB330BA}" presName="childText" presStyleLbl="revTx" presStyleIdx="3" presStyleCnt="5">
        <dgm:presLayoutVars>
          <dgm:bulletEnabled val="1"/>
        </dgm:presLayoutVars>
      </dgm:prSet>
      <dgm:spPr/>
      <dgm:t>
        <a:bodyPr/>
        <a:lstStyle/>
        <a:p>
          <a:endParaRPr lang="fr-FR"/>
        </a:p>
      </dgm:t>
    </dgm:pt>
    <dgm:pt modelId="{4223CD65-682E-48F8-8CA9-55FA5C1B29FD}" type="pres">
      <dgm:prSet presAssocID="{8559A223-1FC9-4D38-8EEE-7A706CC18EB8}" presName="parentText" presStyleLbl="node1" presStyleIdx="4" presStyleCnt="5">
        <dgm:presLayoutVars>
          <dgm:chMax val="0"/>
          <dgm:bulletEnabled val="1"/>
        </dgm:presLayoutVars>
      </dgm:prSet>
      <dgm:spPr/>
      <dgm:t>
        <a:bodyPr/>
        <a:lstStyle/>
        <a:p>
          <a:endParaRPr lang="fr-FR"/>
        </a:p>
      </dgm:t>
    </dgm:pt>
    <dgm:pt modelId="{D4A80DB1-1809-4A21-84D6-18076F1E4E48}" type="pres">
      <dgm:prSet presAssocID="{8559A223-1FC9-4D38-8EEE-7A706CC18EB8}" presName="childText" presStyleLbl="revTx" presStyleIdx="4" presStyleCnt="5">
        <dgm:presLayoutVars>
          <dgm:bulletEnabled val="1"/>
        </dgm:presLayoutVars>
      </dgm:prSet>
      <dgm:spPr/>
      <dgm:t>
        <a:bodyPr/>
        <a:lstStyle/>
        <a:p>
          <a:endParaRPr lang="fr-FR"/>
        </a:p>
      </dgm:t>
    </dgm:pt>
  </dgm:ptLst>
  <dgm:cxnLst>
    <dgm:cxn modelId="{45138634-FFAD-4AC7-B618-70BFDEC4F988}" type="presOf" srcId="{889A0BF1-6BBA-478D-81BE-E865B14ACEBD}" destId="{FE53E1EC-F8BA-4F52-BD73-9F4D9E6D8445}" srcOrd="0" destOrd="0" presId="urn:microsoft.com/office/officeart/2005/8/layout/vList2"/>
    <dgm:cxn modelId="{DCEC534E-F80D-4217-B283-AEF2012A97FC}" type="presOf" srcId="{28D87F93-3163-439F-A8AB-6A9E52F79C44}" destId="{FCF559DD-48EC-4CE6-B162-4A4622BBEF12}" srcOrd="0" destOrd="0" presId="urn:microsoft.com/office/officeart/2005/8/layout/vList2"/>
    <dgm:cxn modelId="{E028DFED-5E4F-47EE-83B7-103EEB244109}" srcId="{48F2FCDD-548B-4627-922D-DF94CA6305F9}" destId="{8559A223-1FC9-4D38-8EEE-7A706CC18EB8}" srcOrd="4" destOrd="0" parTransId="{54284792-3D24-4CA4-8342-A9BEC5D076DD}" sibTransId="{15B87396-9623-455C-9BA6-CCF2D45DF498}"/>
    <dgm:cxn modelId="{B41A99A1-3046-47CE-9536-F2D59B20207C}" srcId="{48F2FCDD-548B-4627-922D-DF94CA6305F9}" destId="{CB61B594-AEB5-4BCE-93DB-13D289162D43}" srcOrd="0" destOrd="0" parTransId="{FCB1CB28-E5AB-424B-9D6D-BB7C5907C313}" sibTransId="{CC2A263C-0B4A-4C59-A95E-FBFD96520C08}"/>
    <dgm:cxn modelId="{87153C29-75FE-412A-8A4E-3E725C20EB41}" type="presOf" srcId="{A47E640C-96E3-45F3-923F-213168B22962}" destId="{FCF559DD-48EC-4CE6-B162-4A4622BBEF12}" srcOrd="0" destOrd="2" presId="urn:microsoft.com/office/officeart/2005/8/layout/vList2"/>
    <dgm:cxn modelId="{86C8BD7C-F0CF-422C-A5CF-B0EE8455AFD2}" srcId="{CB61B594-AEB5-4BCE-93DB-13D289162D43}" destId="{83848C56-9723-423D-8786-D37C81A8EE5E}" srcOrd="0" destOrd="0" parTransId="{9AD35A46-DF59-41BB-9BA0-30CF70A5C42B}" sibTransId="{A1D597A1-16C0-428F-AFEB-06AD49C1BDA4}"/>
    <dgm:cxn modelId="{79D80FDA-7A4C-4E76-AE05-A7ED0F619EDE}" srcId="{F8702785-382C-490C-9BE8-E7811FB330BA}" destId="{A1A656CC-1A91-4B0A-A604-ED3EF4A50CA4}" srcOrd="1" destOrd="0" parTransId="{C11F6E90-8A7A-47A5-8EB2-56BADAFDFAC0}" sibTransId="{BE357264-1A8C-4F09-801A-65BE788023A2}"/>
    <dgm:cxn modelId="{BF966647-B37D-4C99-9765-910C6A816A0E}" type="presOf" srcId="{592BE061-7041-413C-A24F-6F61F106375D}" destId="{866175D0-52E2-4EFC-AB5E-841E3D7D21FB}" srcOrd="0" destOrd="2" presId="urn:microsoft.com/office/officeart/2005/8/layout/vList2"/>
    <dgm:cxn modelId="{4FB02D43-C681-4450-95DB-0B6AB4D0DEB8}" type="presOf" srcId="{BC62B17E-2BDA-4CDE-89CE-D830F32F375D}" destId="{7BE53AC9-0FE6-4FF2-B69A-4E38715380AC}" srcOrd="0" destOrd="1" presId="urn:microsoft.com/office/officeart/2005/8/layout/vList2"/>
    <dgm:cxn modelId="{3C6A2984-9A47-4A0E-BDE6-8C2059384246}" type="presOf" srcId="{62FA14C5-9C45-4579-A0A9-18B899DC8262}" destId="{C0876D2E-1846-4815-8081-163E89E93DA9}" srcOrd="0" destOrd="1" presId="urn:microsoft.com/office/officeart/2005/8/layout/vList2"/>
    <dgm:cxn modelId="{36DF6D75-EA7E-488F-8848-5A98A56971C6}" type="presOf" srcId="{050D1B84-AF0B-4C30-BC87-2036E19C6855}" destId="{D4A80DB1-1809-4A21-84D6-18076F1E4E48}" srcOrd="0" destOrd="1" presId="urn:microsoft.com/office/officeart/2005/8/layout/vList2"/>
    <dgm:cxn modelId="{DF5CE06D-CFD1-4070-9500-CF2C492BC7E5}" type="presOf" srcId="{EB682626-21C2-4E1E-93B9-A65F9E8A2264}" destId="{D4A80DB1-1809-4A21-84D6-18076F1E4E48}" srcOrd="0" destOrd="2" presId="urn:microsoft.com/office/officeart/2005/8/layout/vList2"/>
    <dgm:cxn modelId="{D7950F59-51D5-430B-8236-67AADE3A32D9}" srcId="{48F2FCDD-548B-4627-922D-DF94CA6305F9}" destId="{889A0BF1-6BBA-478D-81BE-E865B14ACEBD}" srcOrd="2" destOrd="0" parTransId="{FA18695B-6145-4136-B843-023393C427BA}" sibTransId="{F3A62728-279C-4DED-BED6-63B93BAE6791}"/>
    <dgm:cxn modelId="{B1BE46A4-DA53-4D87-BA22-B48A7448B004}" type="presOf" srcId="{48F2FCDD-548B-4627-922D-DF94CA6305F9}" destId="{D9F25E55-5CCC-4FCE-81AE-C8E5CEE8AEF6}" srcOrd="0" destOrd="0" presId="urn:microsoft.com/office/officeart/2005/8/layout/vList2"/>
    <dgm:cxn modelId="{9E4056B3-9E6E-4E1D-B255-A55E4BF9DEE3}" type="presOf" srcId="{1591A77B-24AA-4C56-9964-2EBD42ADFCFC}" destId="{FCF559DD-48EC-4CE6-B162-4A4622BBEF12}" srcOrd="0" destOrd="1" presId="urn:microsoft.com/office/officeart/2005/8/layout/vList2"/>
    <dgm:cxn modelId="{36A0075C-2B26-472B-8F21-3C8596C9AE13}" srcId="{889A0BF1-6BBA-478D-81BE-E865B14ACEBD}" destId="{2733D90A-23B4-4393-B44A-C162307DBA8F}" srcOrd="0" destOrd="0" parTransId="{DCDD6478-5501-4120-9863-5845F5B0B8F0}" sibTransId="{AB05262E-3185-43C6-B901-85D67E84BB63}"/>
    <dgm:cxn modelId="{556F8C6C-3CB9-46FE-A029-B980FBABBA3F}" type="presOf" srcId="{7E7E5E58-860C-4F1D-AA2B-9D8ECAC914EE}" destId="{067DA320-E12D-474D-BC73-36325A96B56D}" srcOrd="0" destOrd="0" presId="urn:microsoft.com/office/officeart/2005/8/layout/vList2"/>
    <dgm:cxn modelId="{0A7D8DBB-69B6-469D-9D46-059D0BD5C8C0}" srcId="{48F2FCDD-548B-4627-922D-DF94CA6305F9}" destId="{F8702785-382C-490C-9BE8-E7811FB330BA}" srcOrd="3" destOrd="0" parTransId="{970C2E6B-9A91-4546-AA26-904CF04FDBFC}" sibTransId="{E5E321A3-63C5-4217-BAF3-B59732E32A30}"/>
    <dgm:cxn modelId="{BCBF69E7-C104-4B56-8E1B-05D6623D1CE4}" type="presOf" srcId="{A1A656CC-1A91-4B0A-A604-ED3EF4A50CA4}" destId="{866175D0-52E2-4EFC-AB5E-841E3D7D21FB}" srcOrd="0" destOrd="1" presId="urn:microsoft.com/office/officeart/2005/8/layout/vList2"/>
    <dgm:cxn modelId="{73E6902E-A5D1-48E1-8A58-3E573FC23094}" type="presOf" srcId="{8F51658D-587F-46AE-A92B-4F4056C73FB8}" destId="{7BE53AC9-0FE6-4FF2-B69A-4E38715380AC}" srcOrd="0" destOrd="2" presId="urn:microsoft.com/office/officeart/2005/8/layout/vList2"/>
    <dgm:cxn modelId="{ED757F93-D5FE-4186-A667-C0AA61AF9E9A}" type="presOf" srcId="{9A28CA5B-0CD2-4A49-85A8-EB12597F3107}" destId="{866175D0-52E2-4EFC-AB5E-841E3D7D21FB}" srcOrd="0" destOrd="0" presId="urn:microsoft.com/office/officeart/2005/8/layout/vList2"/>
    <dgm:cxn modelId="{F0329F05-4360-4CFD-BA9A-3F586F7E2BAF}" type="presOf" srcId="{CB61B594-AEB5-4BCE-93DB-13D289162D43}" destId="{1801E3CA-D618-47F7-B336-7C8B9DC35F6D}" srcOrd="0" destOrd="0" presId="urn:microsoft.com/office/officeart/2005/8/layout/vList2"/>
    <dgm:cxn modelId="{AFD833FE-723C-4021-9FBA-25579EDAE5D4}" srcId="{889A0BF1-6BBA-478D-81BE-E865B14ACEBD}" destId="{8F51658D-587F-46AE-A92B-4F4056C73FB8}" srcOrd="2" destOrd="0" parTransId="{67154BB0-2460-429D-B699-728B10905665}" sibTransId="{6E73BFC2-C2BB-4A85-A759-B2A5373A706A}"/>
    <dgm:cxn modelId="{331ADCFD-2695-4089-834D-9D16E4E1E7AB}" srcId="{7E7E5E58-860C-4F1D-AA2B-9D8ECAC914EE}" destId="{28D87F93-3163-439F-A8AB-6A9E52F79C44}" srcOrd="0" destOrd="0" parTransId="{DA0BA4DE-1F34-43C9-8056-DCF1021BC6E6}" sibTransId="{829F1346-5565-4783-8A9C-C05C72C0462D}"/>
    <dgm:cxn modelId="{FFC02699-BC8B-4385-AEE8-E4651CF6CCF1}" type="presOf" srcId="{9F4F5FF3-8EF2-4031-A093-673B603EC172}" destId="{D4A80DB1-1809-4A21-84D6-18076F1E4E48}" srcOrd="0" destOrd="0" presId="urn:microsoft.com/office/officeart/2005/8/layout/vList2"/>
    <dgm:cxn modelId="{2A85D916-8BB4-42CA-847F-F67123418E59}" srcId="{7E7E5E58-860C-4F1D-AA2B-9D8ECAC914EE}" destId="{A47E640C-96E3-45F3-923F-213168B22962}" srcOrd="2" destOrd="0" parTransId="{D72C619E-5279-474C-A664-DA0B91620F15}" sibTransId="{A305F005-DE2D-4505-BB9E-626AB2C0044F}"/>
    <dgm:cxn modelId="{8EADD9D4-3B12-4096-A7DF-7EB5F5F47FB2}" type="presOf" srcId="{8559A223-1FC9-4D38-8EEE-7A706CC18EB8}" destId="{4223CD65-682E-48F8-8CA9-55FA5C1B29FD}" srcOrd="0" destOrd="0" presId="urn:microsoft.com/office/officeart/2005/8/layout/vList2"/>
    <dgm:cxn modelId="{C6B6A86D-B658-463B-A2F6-5AF5752689F0}" type="presOf" srcId="{F8702785-382C-490C-9BE8-E7811FB330BA}" destId="{424905D8-D2CF-415E-BE6C-42A85F07F599}" srcOrd="0" destOrd="0" presId="urn:microsoft.com/office/officeart/2005/8/layout/vList2"/>
    <dgm:cxn modelId="{1070D119-ADD5-4C6C-8B8D-BCB916ADC9D7}" srcId="{48F2FCDD-548B-4627-922D-DF94CA6305F9}" destId="{7E7E5E58-860C-4F1D-AA2B-9D8ECAC914EE}" srcOrd="1" destOrd="0" parTransId="{B24F07C9-318D-4C72-A107-C8CBABC656FF}" sibTransId="{50BA2859-36C0-4DA2-BAB9-F79EAF2ADD7C}"/>
    <dgm:cxn modelId="{C5DEFA02-38D3-4F0A-AE7A-165C9DF3C9EE}" srcId="{8559A223-1FC9-4D38-8EEE-7A706CC18EB8}" destId="{9F4F5FF3-8EF2-4031-A093-673B603EC172}" srcOrd="0" destOrd="0" parTransId="{3E0F589A-22C1-4D01-89FC-89964C3E0D08}" sibTransId="{3841D92B-478D-4506-9116-43C36AF29442}"/>
    <dgm:cxn modelId="{CAE0490B-5286-4866-96F8-94E800CCEE5D}" srcId="{7E7E5E58-860C-4F1D-AA2B-9D8ECAC914EE}" destId="{1591A77B-24AA-4C56-9964-2EBD42ADFCFC}" srcOrd="1" destOrd="0" parTransId="{E853C189-5D25-4A12-BFC9-E8FCD27E7F06}" sibTransId="{3CBC89EB-9EEF-4774-9F08-52407DCD41A2}"/>
    <dgm:cxn modelId="{60BD91BA-FF39-4BDF-B748-60C3C3DB80EE}" type="presOf" srcId="{2733D90A-23B4-4393-B44A-C162307DBA8F}" destId="{7BE53AC9-0FE6-4FF2-B69A-4E38715380AC}" srcOrd="0" destOrd="0" presId="urn:microsoft.com/office/officeart/2005/8/layout/vList2"/>
    <dgm:cxn modelId="{F3589D28-EACE-4017-882B-035427843E8C}" srcId="{8559A223-1FC9-4D38-8EEE-7A706CC18EB8}" destId="{050D1B84-AF0B-4C30-BC87-2036E19C6855}" srcOrd="1" destOrd="0" parTransId="{0B7D5556-718E-4D0B-9863-BCA66E26B969}" sibTransId="{5B3B86F4-4D7A-416F-9281-0C1F8BA923DF}"/>
    <dgm:cxn modelId="{F5D54D4F-2B2F-4376-8670-0BF4BE3E319E}" srcId="{889A0BF1-6BBA-478D-81BE-E865B14ACEBD}" destId="{BC62B17E-2BDA-4CDE-89CE-D830F32F375D}" srcOrd="1" destOrd="0" parTransId="{A11D6017-CFAE-4963-894F-47A36FA6EA0A}" sibTransId="{D291E718-46F0-47FA-8EFD-AFCB3AF4D968}"/>
    <dgm:cxn modelId="{B0356B4D-BAB1-4A24-8F42-C17BF9C5E285}" srcId="{F8702785-382C-490C-9BE8-E7811FB330BA}" destId="{592BE061-7041-413C-A24F-6F61F106375D}" srcOrd="2" destOrd="0" parTransId="{34CCBCF9-CEBF-4648-9B74-664B058BCCDE}" sibTransId="{B0E974C8-7E63-40F4-8B72-3AD1F2A0FFD7}"/>
    <dgm:cxn modelId="{A9828A37-1B70-4A88-AF4F-836E0F4B5FD6}" srcId="{F8702785-382C-490C-9BE8-E7811FB330BA}" destId="{9A28CA5B-0CD2-4A49-85A8-EB12597F3107}" srcOrd="0" destOrd="0" parTransId="{684F8C3E-50F2-4782-A037-1D58200673CF}" sibTransId="{9B89CD25-E694-4E78-A2B9-F4A732793B6F}"/>
    <dgm:cxn modelId="{1CAC75D1-B685-414A-9B1F-249CE4C9BD55}" srcId="{CB61B594-AEB5-4BCE-93DB-13D289162D43}" destId="{62FA14C5-9C45-4579-A0A9-18B899DC8262}" srcOrd="1" destOrd="0" parTransId="{B643C661-310A-4734-95E7-610D68FFAFA4}" sibTransId="{E2FC982B-7BEC-4C37-9B5E-130D83F7C910}"/>
    <dgm:cxn modelId="{66A7DDC1-4C9C-460C-A2E0-3FAE50353349}" srcId="{8559A223-1FC9-4D38-8EEE-7A706CC18EB8}" destId="{EB682626-21C2-4E1E-93B9-A65F9E8A2264}" srcOrd="2" destOrd="0" parTransId="{B0EF1C14-6EAB-4953-B232-9E9A884D9728}" sibTransId="{6CE0F251-07E7-44B1-AD4A-6968118FB353}"/>
    <dgm:cxn modelId="{0ADB0525-A2FE-4A0F-B3EE-8FC12EC7E31B}" type="presOf" srcId="{83848C56-9723-423D-8786-D37C81A8EE5E}" destId="{C0876D2E-1846-4815-8081-163E89E93DA9}" srcOrd="0" destOrd="0" presId="urn:microsoft.com/office/officeart/2005/8/layout/vList2"/>
    <dgm:cxn modelId="{9E4A0CE0-2A29-4BD4-8C0E-455D97726DBB}" type="presParOf" srcId="{D9F25E55-5CCC-4FCE-81AE-C8E5CEE8AEF6}" destId="{1801E3CA-D618-47F7-B336-7C8B9DC35F6D}" srcOrd="0" destOrd="0" presId="urn:microsoft.com/office/officeart/2005/8/layout/vList2"/>
    <dgm:cxn modelId="{A8102B77-EE1C-43C9-B796-DD68A47AA04E}" type="presParOf" srcId="{D9F25E55-5CCC-4FCE-81AE-C8E5CEE8AEF6}" destId="{C0876D2E-1846-4815-8081-163E89E93DA9}" srcOrd="1" destOrd="0" presId="urn:microsoft.com/office/officeart/2005/8/layout/vList2"/>
    <dgm:cxn modelId="{9BB039EC-92A4-4C62-B877-F99C1510F392}" type="presParOf" srcId="{D9F25E55-5CCC-4FCE-81AE-C8E5CEE8AEF6}" destId="{067DA320-E12D-474D-BC73-36325A96B56D}" srcOrd="2" destOrd="0" presId="urn:microsoft.com/office/officeart/2005/8/layout/vList2"/>
    <dgm:cxn modelId="{A87681A5-359D-4F91-A122-09F51F8E8796}" type="presParOf" srcId="{D9F25E55-5CCC-4FCE-81AE-C8E5CEE8AEF6}" destId="{FCF559DD-48EC-4CE6-B162-4A4622BBEF12}" srcOrd="3" destOrd="0" presId="urn:microsoft.com/office/officeart/2005/8/layout/vList2"/>
    <dgm:cxn modelId="{36419155-EDEF-42F3-AAE8-07AF0332D02A}" type="presParOf" srcId="{D9F25E55-5CCC-4FCE-81AE-C8E5CEE8AEF6}" destId="{FE53E1EC-F8BA-4F52-BD73-9F4D9E6D8445}" srcOrd="4" destOrd="0" presId="urn:microsoft.com/office/officeart/2005/8/layout/vList2"/>
    <dgm:cxn modelId="{0D2CC7AB-7A03-48C9-A82A-FE50C2A39A6F}" type="presParOf" srcId="{D9F25E55-5CCC-4FCE-81AE-C8E5CEE8AEF6}" destId="{7BE53AC9-0FE6-4FF2-B69A-4E38715380AC}" srcOrd="5" destOrd="0" presId="urn:microsoft.com/office/officeart/2005/8/layout/vList2"/>
    <dgm:cxn modelId="{7532FF10-DF20-49E2-8873-8DC597B283F1}" type="presParOf" srcId="{D9F25E55-5CCC-4FCE-81AE-C8E5CEE8AEF6}" destId="{424905D8-D2CF-415E-BE6C-42A85F07F599}" srcOrd="6" destOrd="0" presId="urn:microsoft.com/office/officeart/2005/8/layout/vList2"/>
    <dgm:cxn modelId="{63F844B3-7E4D-4522-AAF2-4095C4BD76E2}" type="presParOf" srcId="{D9F25E55-5CCC-4FCE-81AE-C8E5CEE8AEF6}" destId="{866175D0-52E2-4EFC-AB5E-841E3D7D21FB}" srcOrd="7" destOrd="0" presId="urn:microsoft.com/office/officeart/2005/8/layout/vList2"/>
    <dgm:cxn modelId="{D9549C65-FE10-4815-B0BD-51AB78633C2C}" type="presParOf" srcId="{D9F25E55-5CCC-4FCE-81AE-C8E5CEE8AEF6}" destId="{4223CD65-682E-48F8-8CA9-55FA5C1B29FD}" srcOrd="8" destOrd="0" presId="urn:microsoft.com/office/officeart/2005/8/layout/vList2"/>
    <dgm:cxn modelId="{D6D12981-568C-42AD-88FF-285949A67285}" type="presParOf" srcId="{D9F25E55-5CCC-4FCE-81AE-C8E5CEE8AEF6}" destId="{D4A80DB1-1809-4A21-84D6-18076F1E4E48}"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89EE-CC4F-45DF-B42D-0D23BB0DB6D4}">
      <dsp:nvSpPr>
        <dsp:cNvPr id="0" name=""/>
        <dsp:cNvSpPr/>
      </dsp:nvSpPr>
      <dsp:spPr>
        <a:xfrm rot="5400000">
          <a:off x="5502147" y="-1304416"/>
          <a:ext cx="3296920"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fr-FR" sz="1800" kern="1200"/>
            <a:t>Un test en ligne pour l'auto-évaluation des compétences entrepreneuriales - établi à partir du modèle ENTRECOMP. Cette activité permet aux individus d'identifier de manière autonome leur niveau: B1 ou B2 ou C1. Ils peuvent ainsi comprendre dans quels domaines ils doivent s'améliorer, selon les domaines de compétences d'ENTRECOMP. </a:t>
          </a:r>
          <a:endParaRPr lang="en-US" sz="1800" kern="1200"/>
        </a:p>
        <a:p>
          <a:pPr marL="171450" lvl="1" indent="-171450" algn="l" defTabSz="800100" rtl="0">
            <a:lnSpc>
              <a:spcPct val="90000"/>
            </a:lnSpc>
            <a:spcBef>
              <a:spcPct val="0"/>
            </a:spcBef>
            <a:spcAft>
              <a:spcPct val="15000"/>
            </a:spcAft>
            <a:buChar char="••"/>
          </a:pPr>
          <a:r>
            <a:rPr lang="fr-FR" sz="1800" kern="1200"/>
            <a:t>Un MOOC de la Start-up Academy pour le développement des compétences entrepreneuriales. </a:t>
          </a:r>
          <a:endParaRPr lang="en-US" sz="1800" kern="1200"/>
        </a:p>
        <a:p>
          <a:pPr marL="171450" lvl="1" indent="-171450" algn="l" defTabSz="800100" rtl="0">
            <a:lnSpc>
              <a:spcPct val="90000"/>
            </a:lnSpc>
            <a:spcBef>
              <a:spcPct val="0"/>
            </a:spcBef>
            <a:spcAft>
              <a:spcPct val="15000"/>
            </a:spcAft>
            <a:buChar char="••"/>
          </a:pPr>
          <a:r>
            <a:rPr lang="fr-FR" sz="1800" kern="1200"/>
            <a:t>Différents Start-Up Labs, à l'issue desquels les participants ont élaboré leur propre plan de démarrage avec le soutien de conseillers professionnels.  </a:t>
          </a:r>
          <a:endParaRPr lang="en-US" sz="1800" kern="1200"/>
        </a:p>
      </dsp:txBody>
      <dsp:txXfrm rot="-5400000">
        <a:off x="3785615" y="573058"/>
        <a:ext cx="6569042" cy="2975036"/>
      </dsp:txXfrm>
    </dsp:sp>
    <dsp:sp modelId="{49AFCA1F-F07E-454B-B00F-55A1C78E1753}">
      <dsp:nvSpPr>
        <dsp:cNvPr id="0" name=""/>
        <dsp:cNvSpPr/>
      </dsp:nvSpPr>
      <dsp:spPr>
        <a:xfrm>
          <a:off x="0" y="0"/>
          <a:ext cx="3785616" cy="41211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kern="1200" dirty="0"/>
            <a:t>La CORAL Start-up Academy </a:t>
          </a:r>
          <a:r>
            <a:rPr lang="en-US" sz="5000" kern="1200" dirty="0" err="1"/>
            <a:t>prévoit</a:t>
          </a:r>
          <a:r>
            <a:rPr lang="en-US" sz="5000" kern="1200" dirty="0"/>
            <a:t> </a:t>
          </a:r>
          <a:r>
            <a:rPr lang="en-US" sz="5000" kern="1200" dirty="0" err="1"/>
            <a:t>trois</a:t>
          </a:r>
          <a:r>
            <a:rPr lang="en-US" sz="5000" kern="1200" dirty="0"/>
            <a:t> </a:t>
          </a:r>
          <a:r>
            <a:rPr lang="en-US" sz="5000" kern="1200" dirty="0" err="1"/>
            <a:t>étapes</a:t>
          </a:r>
          <a:endParaRPr lang="en-US" sz="5000" kern="1200" dirty="0"/>
        </a:p>
      </dsp:txBody>
      <dsp:txXfrm>
        <a:off x="184799" y="184799"/>
        <a:ext cx="3416018" cy="37515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7038A-D6EC-4C30-89E1-A8FAFABF2BD4}">
      <dsp:nvSpPr>
        <dsp:cNvPr id="0" name=""/>
        <dsp:cNvSpPr/>
      </dsp:nvSpPr>
      <dsp:spPr>
        <a:xfrm>
          <a:off x="0" y="93132"/>
          <a:ext cx="10851611"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i="1" kern="1200" baseline="0"/>
            <a:t>A: Prendre des initiatives – exemples d’activités / Sujets</a:t>
          </a:r>
          <a:endParaRPr lang="en-US" sz="1900" kern="1200"/>
        </a:p>
      </dsp:txBody>
      <dsp:txXfrm>
        <a:off x="22246" y="115378"/>
        <a:ext cx="10807119" cy="411223"/>
      </dsp:txXfrm>
    </dsp:sp>
    <dsp:sp modelId="{8FAD9C37-773F-496A-AEE1-FEC43888A387}">
      <dsp:nvSpPr>
        <dsp:cNvPr id="0" name=""/>
        <dsp:cNvSpPr/>
      </dsp:nvSpPr>
      <dsp:spPr>
        <a:xfrm>
          <a:off x="0" y="548847"/>
          <a:ext cx="10851611"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53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FR" sz="1500" b="0" i="1" kern="1200" baseline="0" dirty="0"/>
            <a:t>Les étapes à suivre pour commencer à développer des idées de manière indépendante</a:t>
          </a:r>
          <a:endParaRPr lang="en-US" sz="1500" kern="1200" dirty="0"/>
        </a:p>
        <a:p>
          <a:pPr marL="114300" lvl="1" indent="-114300" algn="l" defTabSz="666750" rtl="0">
            <a:lnSpc>
              <a:spcPct val="90000"/>
            </a:lnSpc>
            <a:spcBef>
              <a:spcPct val="0"/>
            </a:spcBef>
            <a:spcAft>
              <a:spcPct val="20000"/>
            </a:spcAft>
            <a:buChar char="••"/>
          </a:pPr>
          <a:r>
            <a:rPr lang="fr-FR" sz="1500" b="0" i="1" kern="1200" baseline="0"/>
            <a:t>Techniques qui vous aident à résoudre les problèmes</a:t>
          </a:r>
          <a:endParaRPr lang="en-US" sz="1500" kern="1200"/>
        </a:p>
        <a:p>
          <a:pPr marL="114300" lvl="1" indent="-114300" algn="l" defTabSz="666750" rtl="0">
            <a:lnSpc>
              <a:spcPct val="90000"/>
            </a:lnSpc>
            <a:spcBef>
              <a:spcPct val="0"/>
            </a:spcBef>
            <a:spcAft>
              <a:spcPct val="20000"/>
            </a:spcAft>
            <a:buChar char="••"/>
          </a:pPr>
          <a:r>
            <a:rPr lang="fr-FR" sz="1500" b="0" i="1" kern="1200" baseline="0"/>
            <a:t>Leadership - donnez une description d'un bon leader / serez-vous un bon leader ??</a:t>
          </a:r>
          <a:endParaRPr lang="en-US" sz="1500" kern="1200"/>
        </a:p>
      </dsp:txBody>
      <dsp:txXfrm>
        <a:off x="0" y="548847"/>
        <a:ext cx="10851611" cy="786599"/>
      </dsp:txXfrm>
    </dsp:sp>
    <dsp:sp modelId="{07F1F367-167D-4800-B762-5A7E9A88979E}">
      <dsp:nvSpPr>
        <dsp:cNvPr id="0" name=""/>
        <dsp:cNvSpPr/>
      </dsp:nvSpPr>
      <dsp:spPr>
        <a:xfrm>
          <a:off x="0" y="1335447"/>
          <a:ext cx="10851611" cy="45571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i="1" kern="1200" baseline="0"/>
            <a:t>B: Planifier et Gérer – exemples d’activités / Sujets</a:t>
          </a:r>
          <a:endParaRPr lang="en-US" sz="1900" kern="1200"/>
        </a:p>
      </dsp:txBody>
      <dsp:txXfrm>
        <a:off x="22246" y="1357693"/>
        <a:ext cx="10807119" cy="411223"/>
      </dsp:txXfrm>
    </dsp:sp>
    <dsp:sp modelId="{5C4BF865-04F3-4946-A56F-64FFA7BE2B5B}">
      <dsp:nvSpPr>
        <dsp:cNvPr id="0" name=""/>
        <dsp:cNvSpPr/>
      </dsp:nvSpPr>
      <dsp:spPr>
        <a:xfrm>
          <a:off x="0" y="1791162"/>
          <a:ext cx="10851611"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53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FR" sz="1500" b="0" i="1" kern="1200" baseline="0"/>
            <a:t>Travailler sur les bases d’un business plan</a:t>
          </a:r>
          <a:endParaRPr lang="en-US" sz="1500" kern="1200"/>
        </a:p>
        <a:p>
          <a:pPr marL="114300" lvl="1" indent="-114300" algn="l" defTabSz="666750" rtl="0">
            <a:lnSpc>
              <a:spcPct val="90000"/>
            </a:lnSpc>
            <a:spcBef>
              <a:spcPct val="0"/>
            </a:spcBef>
            <a:spcAft>
              <a:spcPct val="20000"/>
            </a:spcAft>
            <a:buChar char="••"/>
          </a:pPr>
          <a:r>
            <a:rPr lang="fr-FR" sz="1500" b="0" i="1" kern="1200" baseline="0"/>
            <a:t>Quel type de modèle d'entreprise est adapté à votre idée/nouvelle activité ?</a:t>
          </a:r>
          <a:endParaRPr lang="en-US" sz="1500" kern="1200"/>
        </a:p>
        <a:p>
          <a:pPr marL="114300" lvl="1" indent="-114300" algn="l" defTabSz="666750" rtl="0">
            <a:lnSpc>
              <a:spcPct val="90000"/>
            </a:lnSpc>
            <a:spcBef>
              <a:spcPct val="0"/>
            </a:spcBef>
            <a:spcAft>
              <a:spcPct val="20000"/>
            </a:spcAft>
            <a:buChar char="••"/>
          </a:pPr>
          <a:r>
            <a:rPr lang="fr-FR" sz="1500" b="0" i="1" kern="1200" baseline="0"/>
            <a:t>Planification financière : quels sont les modèles existants ?</a:t>
          </a:r>
          <a:endParaRPr lang="en-US" sz="1500" kern="1200"/>
        </a:p>
      </dsp:txBody>
      <dsp:txXfrm>
        <a:off x="0" y="1791162"/>
        <a:ext cx="10851611" cy="786599"/>
      </dsp:txXfrm>
    </dsp:sp>
    <dsp:sp modelId="{A03FE866-3290-4779-BFC6-F9A0FC1A67A9}">
      <dsp:nvSpPr>
        <dsp:cNvPr id="0" name=""/>
        <dsp:cNvSpPr/>
      </dsp:nvSpPr>
      <dsp:spPr>
        <a:xfrm>
          <a:off x="0" y="2577762"/>
          <a:ext cx="10851611"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i="1" kern="1200" baseline="0"/>
            <a:t>C: .Gérer l’incertitude, l’ambiguïté et les risques – exemples et/ou sujets</a:t>
          </a:r>
          <a:endParaRPr lang="en-US" sz="1900" kern="1200"/>
        </a:p>
      </dsp:txBody>
      <dsp:txXfrm>
        <a:off x="22246" y="2600008"/>
        <a:ext cx="10807119" cy="411223"/>
      </dsp:txXfrm>
    </dsp:sp>
    <dsp:sp modelId="{7D93D4AC-A039-44D1-9625-7D5BFD60E663}">
      <dsp:nvSpPr>
        <dsp:cNvPr id="0" name=""/>
        <dsp:cNvSpPr/>
      </dsp:nvSpPr>
      <dsp:spPr>
        <a:xfrm>
          <a:off x="0" y="3033477"/>
          <a:ext cx="10851611"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53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FR" sz="1500" b="0" i="1" kern="1200" baseline="0"/>
            <a:t>Évaluation des risques et des avantages : prenez une action et essayez de visualiser les risques et les avantages de cette action.</a:t>
          </a:r>
          <a:endParaRPr lang="en-US" sz="1500" kern="1200"/>
        </a:p>
        <a:p>
          <a:pPr marL="114300" lvl="1" indent="-114300" algn="l" defTabSz="666750" rtl="0">
            <a:lnSpc>
              <a:spcPct val="90000"/>
            </a:lnSpc>
            <a:spcBef>
              <a:spcPct val="0"/>
            </a:spcBef>
            <a:spcAft>
              <a:spcPct val="20000"/>
            </a:spcAft>
            <a:buChar char="••"/>
          </a:pPr>
          <a:r>
            <a:rPr lang="fr-FR" sz="1500" b="0" i="1" kern="1200" baseline="0"/>
            <a:t>Comprendre les techniques d'évaluation des risques</a:t>
          </a:r>
          <a:endParaRPr lang="en-US" sz="1500" kern="1200"/>
        </a:p>
        <a:p>
          <a:pPr marL="114300" lvl="1" indent="-114300" algn="l" defTabSz="666750" rtl="0">
            <a:lnSpc>
              <a:spcPct val="90000"/>
            </a:lnSpc>
            <a:spcBef>
              <a:spcPct val="0"/>
            </a:spcBef>
            <a:spcAft>
              <a:spcPct val="20000"/>
            </a:spcAft>
            <a:buChar char="••"/>
          </a:pPr>
          <a:r>
            <a:rPr lang="fr-FR" sz="1500" b="0" i="1" kern="1200" baseline="0"/>
            <a:t>Comprendre la différence entre les concepts de pertes abordables et de rendement attendu.</a:t>
          </a:r>
          <a:endParaRPr lang="en-US" sz="1500" kern="1200"/>
        </a:p>
        <a:p>
          <a:pPr marL="114300" lvl="1" indent="-114300" algn="l" defTabSz="666750" rtl="0">
            <a:lnSpc>
              <a:spcPct val="90000"/>
            </a:lnSpc>
            <a:spcBef>
              <a:spcPct val="0"/>
            </a:spcBef>
            <a:spcAft>
              <a:spcPct val="20000"/>
            </a:spcAft>
            <a:buChar char="••"/>
          </a:pPr>
          <a:r>
            <a:rPr lang="fr-FR" sz="1500" b="0" i="1" kern="1200" baseline="0"/>
            <a:t>Brainstorming : en fonction du niveau de votre idée entrepreneuriale, répondez à l'une des questions suivantes : </a:t>
          </a:r>
          <a:endParaRPr lang="en-US" sz="1500" kern="1200"/>
        </a:p>
        <a:p>
          <a:pPr marL="114300" lvl="1" indent="-114300" algn="l" defTabSz="666750" rtl="0">
            <a:lnSpc>
              <a:spcPct val="90000"/>
            </a:lnSpc>
            <a:spcBef>
              <a:spcPct val="0"/>
            </a:spcBef>
            <a:spcAft>
              <a:spcPct val="20000"/>
            </a:spcAft>
            <a:buChar char="••"/>
          </a:pPr>
          <a:r>
            <a:rPr lang="fr-FR" sz="1500" b="0" i="1" kern="1200" baseline="0"/>
            <a:t>Réfléchissez à ce que vous pouvez vous permettre de perdre et êtes-vous prêt à prendre des risques même si vous finissez par perdre l'investissement. Avez-vous analysé tous les risques possibles ?</a:t>
          </a:r>
          <a:endParaRPr lang="en-US" sz="1500" kern="1200"/>
        </a:p>
        <a:p>
          <a:pPr marL="114300" lvl="1" indent="-114300" algn="l" defTabSz="666750" rtl="0">
            <a:lnSpc>
              <a:spcPct val="90000"/>
            </a:lnSpc>
            <a:spcBef>
              <a:spcPct val="0"/>
            </a:spcBef>
            <a:spcAft>
              <a:spcPct val="20000"/>
            </a:spcAft>
            <a:buChar char="••"/>
          </a:pPr>
          <a:r>
            <a:rPr lang="fr-FR" sz="1500" b="0" i="1" kern="1200" baseline="0"/>
            <a:t>Réfléchissez à la manière dont vous pouvez réduire l'investissement dans une solution avec des pertes minimales. Jusqu'à quel point pouvez-vous être créatif ?</a:t>
          </a:r>
          <a:endParaRPr lang="en-US" sz="1500" kern="1200"/>
        </a:p>
      </dsp:txBody>
      <dsp:txXfrm>
        <a:off x="0" y="3033477"/>
        <a:ext cx="10851611" cy="1966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4A441-FCF2-49DC-99B0-B1B871C38894}">
      <dsp:nvSpPr>
        <dsp:cNvPr id="0" name=""/>
        <dsp:cNvSpPr/>
      </dsp:nvSpPr>
      <dsp:spPr>
        <a:xfrm>
          <a:off x="0" y="207546"/>
          <a:ext cx="11277599"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FR" sz="2300" b="1" i="1" kern="1200"/>
            <a:t>D: Travailler avec les autres – exemples d’activités / Sujets</a:t>
          </a:r>
          <a:endParaRPr lang="en-US" sz="2300" kern="1200"/>
        </a:p>
      </dsp:txBody>
      <dsp:txXfrm>
        <a:off x="26930" y="234476"/>
        <a:ext cx="11223739" cy="497795"/>
      </dsp:txXfrm>
    </dsp:sp>
    <dsp:sp modelId="{43CEEE99-6E10-41CD-83EB-22C286137DDC}">
      <dsp:nvSpPr>
        <dsp:cNvPr id="0" name=""/>
        <dsp:cNvSpPr/>
      </dsp:nvSpPr>
      <dsp:spPr>
        <a:xfrm>
          <a:off x="0" y="759201"/>
          <a:ext cx="11277599"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fr-FR" sz="1800" i="1" kern="1200"/>
            <a:t>Qu'est-ce qu'un réseau, comment utiliser son réseau pour sélectionner d'éventuels associés ou membres ?</a:t>
          </a:r>
          <a:endParaRPr lang="en-US" sz="1800" kern="1200"/>
        </a:p>
        <a:p>
          <a:pPr marL="171450" lvl="1" indent="-171450" algn="l" defTabSz="800100" rtl="0">
            <a:lnSpc>
              <a:spcPct val="90000"/>
            </a:lnSpc>
            <a:spcBef>
              <a:spcPct val="0"/>
            </a:spcBef>
            <a:spcAft>
              <a:spcPct val="20000"/>
            </a:spcAft>
            <a:buChar char="••"/>
          </a:pPr>
          <a:r>
            <a:rPr lang="fr-FR" sz="1800" i="1" kern="1200"/>
            <a:t>les techniques qui peuvent être utilisées pour gérer les relations interpersonnelles.</a:t>
          </a:r>
          <a:endParaRPr lang="en-US" sz="1800" kern="1200"/>
        </a:p>
        <a:p>
          <a:pPr marL="171450" lvl="1" indent="-171450" algn="l" defTabSz="800100" rtl="0">
            <a:lnSpc>
              <a:spcPct val="90000"/>
            </a:lnSpc>
            <a:spcBef>
              <a:spcPct val="0"/>
            </a:spcBef>
            <a:spcAft>
              <a:spcPct val="20000"/>
            </a:spcAft>
            <a:buChar char="••"/>
          </a:pPr>
          <a:r>
            <a:rPr lang="fr-FR" sz="1800" i="1" kern="1200"/>
            <a:t>Atelier d’écoute active.</a:t>
          </a:r>
          <a:endParaRPr lang="en-US" sz="1800" kern="1200"/>
        </a:p>
        <a:p>
          <a:pPr marL="171450" lvl="1" indent="-171450" algn="l" defTabSz="800100" rtl="0">
            <a:lnSpc>
              <a:spcPct val="90000"/>
            </a:lnSpc>
            <a:spcBef>
              <a:spcPct val="0"/>
            </a:spcBef>
            <a:spcAft>
              <a:spcPct val="20000"/>
            </a:spcAft>
            <a:buChar char="••"/>
          </a:pPr>
          <a:r>
            <a:rPr lang="fr-FR" sz="1800" i="1" kern="1200"/>
            <a:t>principes et stratégies de négociation</a:t>
          </a:r>
          <a:endParaRPr lang="en-US" sz="1800" kern="1200"/>
        </a:p>
        <a:p>
          <a:pPr marL="171450" lvl="1" indent="-171450" algn="l" defTabSz="800100" rtl="0">
            <a:lnSpc>
              <a:spcPct val="90000"/>
            </a:lnSpc>
            <a:spcBef>
              <a:spcPct val="0"/>
            </a:spcBef>
            <a:spcAft>
              <a:spcPct val="20000"/>
            </a:spcAft>
            <a:buChar char="••"/>
          </a:pPr>
          <a:r>
            <a:rPr lang="fr-FR" sz="1800" i="1" kern="1200"/>
            <a:t>résolution de conflits : partagez vos expériences</a:t>
          </a:r>
          <a:endParaRPr lang="en-US" sz="1800" kern="1200"/>
        </a:p>
      </dsp:txBody>
      <dsp:txXfrm>
        <a:off x="0" y="759201"/>
        <a:ext cx="11277599" cy="1571130"/>
      </dsp:txXfrm>
    </dsp:sp>
    <dsp:sp modelId="{4AAE625A-C60A-41E9-A4C6-F26B1E9A28DC}">
      <dsp:nvSpPr>
        <dsp:cNvPr id="0" name=""/>
        <dsp:cNvSpPr/>
      </dsp:nvSpPr>
      <dsp:spPr>
        <a:xfrm>
          <a:off x="0" y="2330331"/>
          <a:ext cx="11277599"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FR" sz="2300" b="1" i="1" kern="1200"/>
            <a:t>E: Apprendre par l’expérience – exemples d’activités / Sujets</a:t>
          </a:r>
          <a:endParaRPr lang="en-US" sz="2300" kern="1200"/>
        </a:p>
      </dsp:txBody>
      <dsp:txXfrm>
        <a:off x="26930" y="2357261"/>
        <a:ext cx="11223739" cy="497795"/>
      </dsp:txXfrm>
    </dsp:sp>
    <dsp:sp modelId="{63CC9CAD-D3A8-49E3-AC1D-B347BF64D2CA}">
      <dsp:nvSpPr>
        <dsp:cNvPr id="0" name=""/>
        <dsp:cNvSpPr/>
      </dsp:nvSpPr>
      <dsp:spPr>
        <a:xfrm>
          <a:off x="0" y="2881986"/>
          <a:ext cx="11277599"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fr-FR" sz="1800" i="1" kern="1200" dirty="0"/>
            <a:t>Analysez vos interactions avec les autres et réfléchissez à ce que vous pouvez apprendre des interactions sociales.</a:t>
          </a:r>
          <a:endParaRPr lang="en-US" sz="1800" kern="1200" dirty="0"/>
        </a:p>
        <a:p>
          <a:pPr marL="171450" lvl="1" indent="-171450" algn="l" defTabSz="800100" rtl="0">
            <a:lnSpc>
              <a:spcPct val="90000"/>
            </a:lnSpc>
            <a:spcBef>
              <a:spcPct val="0"/>
            </a:spcBef>
            <a:spcAft>
              <a:spcPct val="20000"/>
            </a:spcAft>
            <a:buChar char="••"/>
          </a:pPr>
          <a:r>
            <a:rPr lang="fr-FR" sz="1800" i="1" kern="1200"/>
            <a:t>Pensez à certaines de vos expériences passées que vous considérez comme un échec. Évaluez-les et pensez à ce que vous feriez différemment maintenant.</a:t>
          </a:r>
          <a:endParaRPr lang="en-US" sz="1800" kern="1200"/>
        </a:p>
      </dsp:txBody>
      <dsp:txXfrm>
        <a:off x="0" y="2881986"/>
        <a:ext cx="11277599" cy="8807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0BA99-EAF5-470A-BB8B-62675BDD62ED}">
      <dsp:nvSpPr>
        <dsp:cNvPr id="0" name=""/>
        <dsp:cNvSpPr/>
      </dsp:nvSpPr>
      <dsp:spPr>
        <a:xfrm>
          <a:off x="873841" y="0"/>
          <a:ext cx="9903542" cy="441785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94210-F345-4783-984E-550CBB02A0C0}">
      <dsp:nvSpPr>
        <dsp:cNvPr id="0" name=""/>
        <dsp:cNvSpPr/>
      </dsp:nvSpPr>
      <dsp:spPr>
        <a:xfrm>
          <a:off x="995" y="1325357"/>
          <a:ext cx="1595785" cy="17671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fr-FR" sz="1000" b="1" kern="1200" dirty="0"/>
            <a:t>À la fin de chaque </a:t>
          </a:r>
          <a:r>
            <a:rPr lang="fr-FR" sz="1000" i="1" kern="1200" dirty="0"/>
            <a:t>Start-up </a:t>
          </a:r>
          <a:r>
            <a:rPr lang="fr-FR" sz="1000" i="1" kern="1200" dirty="0" err="1"/>
            <a:t>Lab</a:t>
          </a:r>
          <a:r>
            <a:rPr lang="fr-FR" sz="1000" b="1" kern="1200" dirty="0"/>
            <a:t>, chaque participant doit être aidé à décrire ce qu'il a appris de l’expérience CORAL, </a:t>
          </a:r>
          <a:r>
            <a:rPr lang="fr-FR" sz="1000" i="1" kern="1200" dirty="0"/>
            <a:t>en complétant le formulaire (annexe 1) d'identification des compétences acquises et réutilisables avec l'aide du Coach qui a dirigé le laboratoire.</a:t>
          </a:r>
          <a:endParaRPr lang="en-US" sz="1000" kern="1200" dirty="0"/>
        </a:p>
      </dsp:txBody>
      <dsp:txXfrm>
        <a:off x="78895" y="1403257"/>
        <a:ext cx="1439985" cy="1611343"/>
      </dsp:txXfrm>
    </dsp:sp>
    <dsp:sp modelId="{7B11DB0A-162C-40EE-BD53-52A0D3C81FBF}">
      <dsp:nvSpPr>
        <dsp:cNvPr id="0" name=""/>
        <dsp:cNvSpPr/>
      </dsp:nvSpPr>
      <dsp:spPr>
        <a:xfrm>
          <a:off x="1676570" y="1325357"/>
          <a:ext cx="1595785" cy="176714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fr-FR" sz="1000" i="1" kern="1200" dirty="0"/>
            <a:t>Cette formalité est importante car, dans cette phase, l'utilisateur sera sollicité pour donner un sens spécifique à l'apprentissage acquis. La narration sera fondamentale pour la création de sens, aidant l'utilisateur à donner un sens aux événements et à sa propre vie.</a:t>
          </a:r>
          <a:endParaRPr lang="en-US" sz="1000" kern="1200" dirty="0"/>
        </a:p>
      </dsp:txBody>
      <dsp:txXfrm>
        <a:off x="1754470" y="1403257"/>
        <a:ext cx="1439985" cy="1611343"/>
      </dsp:txXfrm>
    </dsp:sp>
    <dsp:sp modelId="{EC317DC1-A4FA-46C7-9693-82BB380EE0FC}">
      <dsp:nvSpPr>
        <dsp:cNvPr id="0" name=""/>
        <dsp:cNvSpPr/>
      </dsp:nvSpPr>
      <dsp:spPr>
        <a:xfrm>
          <a:off x="3352145" y="1325357"/>
          <a:ext cx="1595785" cy="176714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i="1" kern="1200" dirty="0"/>
            <a:t>Être capable de décrire l'apprentissage, facilite</a:t>
          </a:r>
          <a:endParaRPr lang="en-US" sz="1300" kern="1200" dirty="0"/>
        </a:p>
      </dsp:txBody>
      <dsp:txXfrm>
        <a:off x="3430045" y="1403257"/>
        <a:ext cx="1439985" cy="1611343"/>
      </dsp:txXfrm>
    </dsp:sp>
    <dsp:sp modelId="{F7940B74-D05E-4914-8212-5C442E89686B}">
      <dsp:nvSpPr>
        <dsp:cNvPr id="0" name=""/>
        <dsp:cNvSpPr/>
      </dsp:nvSpPr>
      <dsp:spPr>
        <a:xfrm>
          <a:off x="5027720" y="1325357"/>
          <a:ext cx="1595785" cy="17671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i="1" kern="1200"/>
            <a:t>- La prise de conscience de la création et un partage d'expérience</a:t>
          </a:r>
          <a:endParaRPr lang="en-US" sz="1300" kern="1200"/>
        </a:p>
      </dsp:txBody>
      <dsp:txXfrm>
        <a:off x="5105620" y="1403257"/>
        <a:ext cx="1439985" cy="1611343"/>
      </dsp:txXfrm>
    </dsp:sp>
    <dsp:sp modelId="{25AD837A-3A91-4C19-AACC-44A791EB4A64}">
      <dsp:nvSpPr>
        <dsp:cNvPr id="0" name=""/>
        <dsp:cNvSpPr/>
      </dsp:nvSpPr>
      <dsp:spPr>
        <a:xfrm>
          <a:off x="6703295" y="1325357"/>
          <a:ext cx="1595785" cy="176714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i="1" kern="1200"/>
            <a:t>- L'auto-évaluation des compétences transversales que l'utilisateur possède, en prêtant attention à leur identification</a:t>
          </a:r>
          <a:endParaRPr lang="en-US" sz="1300" kern="1200"/>
        </a:p>
      </dsp:txBody>
      <dsp:txXfrm>
        <a:off x="6781195" y="1403257"/>
        <a:ext cx="1439985" cy="1611343"/>
      </dsp:txXfrm>
    </dsp:sp>
    <dsp:sp modelId="{AF17D09F-6A95-4CC9-9C64-1FC0FD3F2245}">
      <dsp:nvSpPr>
        <dsp:cNvPr id="0" name=""/>
        <dsp:cNvSpPr/>
      </dsp:nvSpPr>
      <dsp:spPr>
        <a:xfrm>
          <a:off x="8378869" y="1325357"/>
          <a:ext cx="1595785" cy="17671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i="1" kern="1200"/>
            <a:t>- La prise de conscience de la manière d'évaluer les résultats d'apprentissage atteints.</a:t>
          </a:r>
          <a:r>
            <a:rPr lang="fr-FR" sz="1300" kern="1200"/>
            <a:t> </a:t>
          </a:r>
          <a:endParaRPr lang="en-US" sz="1300" kern="1200"/>
        </a:p>
      </dsp:txBody>
      <dsp:txXfrm>
        <a:off x="8456769" y="1403257"/>
        <a:ext cx="1439985" cy="1611343"/>
      </dsp:txXfrm>
    </dsp:sp>
    <dsp:sp modelId="{C0A04290-D3F7-4453-955A-74B2BC55D219}">
      <dsp:nvSpPr>
        <dsp:cNvPr id="0" name=""/>
        <dsp:cNvSpPr/>
      </dsp:nvSpPr>
      <dsp:spPr>
        <a:xfrm>
          <a:off x="10054444" y="1325357"/>
          <a:ext cx="1595785" cy="176714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300" i="1" kern="1200"/>
            <a:t>A titre d'exemple, vous trouverez un formulaire rempli à l'annexe 1.</a:t>
          </a:r>
          <a:endParaRPr lang="en-US" sz="1300" kern="1200"/>
        </a:p>
      </dsp:txBody>
      <dsp:txXfrm>
        <a:off x="10132344" y="1403257"/>
        <a:ext cx="1439985" cy="16113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34A34-2C7D-4B1B-B2BA-C88758F01268}">
      <dsp:nvSpPr>
        <dsp:cNvPr id="0" name=""/>
        <dsp:cNvSpPr/>
      </dsp:nvSpPr>
      <dsp:spPr>
        <a:xfrm>
          <a:off x="230326" y="70952"/>
          <a:ext cx="3785616" cy="14551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fr-FR" sz="1600" kern="1200" dirty="0"/>
            <a:t>A la fin du processus, l'organisation qui a réalisé l'essai pilote peut décider de délivrer à chaque utilisateur un certificat du niveau de compétence atteint par rapport aux compétences d'</a:t>
          </a:r>
          <a:r>
            <a:rPr lang="fr-FR" sz="1600" kern="1200" dirty="0" err="1"/>
            <a:t>EntreComp</a:t>
          </a:r>
          <a:r>
            <a:rPr lang="fr-FR" sz="1600" kern="1200" dirty="0"/>
            <a:t>.</a:t>
          </a:r>
          <a:endParaRPr lang="en-US" sz="1600" kern="1200" dirty="0"/>
        </a:p>
      </dsp:txBody>
      <dsp:txXfrm>
        <a:off x="301361" y="141987"/>
        <a:ext cx="3643546" cy="1313096"/>
      </dsp:txXfrm>
    </dsp:sp>
    <dsp:sp modelId="{80B1C2C5-8832-4A3D-80A5-2AD801B38BBE}">
      <dsp:nvSpPr>
        <dsp:cNvPr id="0" name=""/>
        <dsp:cNvSpPr/>
      </dsp:nvSpPr>
      <dsp:spPr>
        <a:xfrm>
          <a:off x="6290605" y="68900"/>
          <a:ext cx="3785616" cy="145516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fr-FR" sz="1600" kern="1200" dirty="0"/>
            <a:t>L'évaluation appréciative est un document délivré </a:t>
          </a:r>
          <a:r>
            <a:rPr lang="fr-FR" sz="1600" b="1" kern="1200" dirty="0"/>
            <a:t>par le coach </a:t>
          </a:r>
          <a:r>
            <a:rPr lang="fr-FR" sz="1600" kern="1200" dirty="0"/>
            <a:t>qui a dirigé le </a:t>
          </a:r>
          <a:r>
            <a:rPr lang="fr-FR" sz="1600" b="1" i="1" kern="1200" dirty="0"/>
            <a:t>Start-up Lab</a:t>
          </a:r>
          <a:r>
            <a:rPr lang="fr-FR" sz="1600" kern="1200" dirty="0"/>
            <a:t>.</a:t>
          </a:r>
          <a:endParaRPr lang="en-US" sz="1600" kern="1200" dirty="0"/>
        </a:p>
      </dsp:txBody>
      <dsp:txXfrm>
        <a:off x="6361640" y="139935"/>
        <a:ext cx="3643546" cy="1313096"/>
      </dsp:txXfrm>
    </dsp:sp>
    <dsp:sp modelId="{FD413856-2DE1-4452-BC3E-B5BC1D0D8C80}">
      <dsp:nvSpPr>
        <dsp:cNvPr id="0" name=""/>
        <dsp:cNvSpPr/>
      </dsp:nvSpPr>
      <dsp:spPr>
        <a:xfrm rot="5400000">
          <a:off x="4954130" y="582157"/>
          <a:ext cx="1164133" cy="648023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fr-FR" sz="1900" kern="1200" dirty="0"/>
            <a:t>Les résultats du test d'auto-évaluation CORAL.</a:t>
          </a:r>
          <a:endParaRPr lang="en-US" sz="1900" kern="1200" dirty="0"/>
        </a:p>
        <a:p>
          <a:pPr marL="171450" lvl="1" indent="-171450" algn="l" defTabSz="844550" rtl="0">
            <a:lnSpc>
              <a:spcPct val="90000"/>
            </a:lnSpc>
            <a:spcBef>
              <a:spcPct val="0"/>
            </a:spcBef>
            <a:spcAft>
              <a:spcPct val="15000"/>
            </a:spcAft>
            <a:buChar char="••"/>
          </a:pPr>
          <a:r>
            <a:rPr lang="fr-FR" sz="1900" kern="1200" dirty="0"/>
            <a:t>L'apprentissage réalisé lors des quiz d'évaluation du MOOC</a:t>
          </a:r>
          <a:endParaRPr lang="en-US" sz="1900" kern="1200" dirty="0"/>
        </a:p>
        <a:p>
          <a:pPr marL="171450" lvl="1" indent="-171450" algn="l" defTabSz="844550" rtl="0">
            <a:lnSpc>
              <a:spcPct val="90000"/>
            </a:lnSpc>
            <a:spcBef>
              <a:spcPct val="0"/>
            </a:spcBef>
            <a:spcAft>
              <a:spcPct val="15000"/>
            </a:spcAft>
            <a:buChar char="••"/>
          </a:pPr>
          <a:r>
            <a:rPr lang="fr-FR" sz="1900" kern="1200"/>
            <a:t>L'évaluation des laboratoires de compétences (annexe 1).</a:t>
          </a:r>
          <a:endParaRPr lang="en-US" sz="1900" kern="1200"/>
        </a:p>
      </dsp:txBody>
      <dsp:txXfrm rot="-5400000">
        <a:off x="2296078" y="3297037"/>
        <a:ext cx="6423410" cy="1050477"/>
      </dsp:txXfrm>
    </dsp:sp>
    <dsp:sp modelId="{AA0A2374-C045-4E8C-99C4-8BEB139C8BB1}">
      <dsp:nvSpPr>
        <dsp:cNvPr id="0" name=""/>
        <dsp:cNvSpPr/>
      </dsp:nvSpPr>
      <dsp:spPr>
        <a:xfrm>
          <a:off x="3315544" y="1657854"/>
          <a:ext cx="4031481" cy="169644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fr-FR" sz="1600" kern="1200" dirty="0"/>
            <a:t>Un modèle de document peut être téléchargé sur ce lien (pour le document voir l'annexe 4). Il doit être rempli et signé par le coach qui a dirigé les activités du laboratoire, en tenant compte des éléments suivants</a:t>
          </a:r>
          <a:endParaRPr lang="en-US" sz="1600" kern="1200" dirty="0"/>
        </a:p>
      </dsp:txBody>
      <dsp:txXfrm>
        <a:off x="3398358" y="1740668"/>
        <a:ext cx="3865853" cy="15308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0007B-693D-402B-A18C-0B2B55D184C0}">
      <dsp:nvSpPr>
        <dsp:cNvPr id="0" name=""/>
        <dsp:cNvSpPr/>
      </dsp:nvSpPr>
      <dsp:spPr>
        <a:xfrm>
          <a:off x="0" y="206267"/>
          <a:ext cx="8345121" cy="2265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fr-FR" sz="2200" kern="1200"/>
            <a:t>Le parcours CORAL étant orienté vers la création d'une conscience de soi liée aux compétences entrepreneuriales que chaque participant possède et à la manière de les appliquer dans la recherche d'un emploi / la mise en place d'un plan d'affaires, le document doit contenir des informations susceptibles d'aider les employeurs / investisseurs potentiels à évaluer le profil du participant.</a:t>
          </a:r>
          <a:endParaRPr lang="en-US" sz="2200" kern="1200"/>
        </a:p>
      </dsp:txBody>
      <dsp:txXfrm>
        <a:off x="110574" y="316841"/>
        <a:ext cx="8123973" cy="20439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2B619-305C-4ED1-B2CB-D741D4ED2896}">
      <dsp:nvSpPr>
        <dsp:cNvPr id="0" name=""/>
        <dsp:cNvSpPr/>
      </dsp:nvSpPr>
      <dsp:spPr>
        <a:xfrm>
          <a:off x="551650" y="0"/>
          <a:ext cx="6199023" cy="619902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6B25F-4E64-45CA-A914-333933AC5C86}">
      <dsp:nvSpPr>
        <dsp:cNvPr id="0" name=""/>
        <dsp:cNvSpPr/>
      </dsp:nvSpPr>
      <dsp:spPr>
        <a:xfrm>
          <a:off x="3295711" y="1076346"/>
          <a:ext cx="5020548" cy="63806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fr-FR" sz="900" u="sng" kern="1200" dirty="0">
            <a:effectLst/>
          </a:endParaRPr>
        </a:p>
        <a:p>
          <a:pPr lvl="0" algn="ctr" defTabSz="400050">
            <a:lnSpc>
              <a:spcPct val="90000"/>
            </a:lnSpc>
            <a:spcBef>
              <a:spcPct val="0"/>
            </a:spcBef>
            <a:spcAft>
              <a:spcPct val="35000"/>
            </a:spcAft>
          </a:pPr>
          <a:r>
            <a:rPr lang="fr-FR" sz="1600" b="1" kern="1200" dirty="0">
              <a:effectLst/>
            </a:rPr>
            <a:t>L'annexe 1 </a:t>
          </a:r>
          <a:r>
            <a:rPr lang="fr-FR" sz="1600" kern="1200" dirty="0">
              <a:effectLst/>
            </a:rPr>
            <a:t>- Formulaire d'évaluation montre un exemple de formulaire rempli par le participant. </a:t>
          </a:r>
          <a:endParaRPr lang="en-US" sz="1600" kern="1200" dirty="0"/>
        </a:p>
      </dsp:txBody>
      <dsp:txXfrm>
        <a:off x="3326859" y="1107494"/>
        <a:ext cx="4958252" cy="575767"/>
      </dsp:txXfrm>
    </dsp:sp>
    <dsp:sp modelId="{081CED77-7C9D-407A-B333-315CBD2229E2}">
      <dsp:nvSpPr>
        <dsp:cNvPr id="0" name=""/>
        <dsp:cNvSpPr/>
      </dsp:nvSpPr>
      <dsp:spPr>
        <a:xfrm>
          <a:off x="3342371" y="1800848"/>
          <a:ext cx="5020548" cy="104682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effectLst/>
            </a:rPr>
            <a:t>Annexe 2 </a:t>
          </a:r>
          <a:r>
            <a:rPr lang="fr-FR" sz="1400" kern="1200" dirty="0">
              <a:effectLst/>
            </a:rPr>
            <a:t>- Une version révisée de la taxonomie des objectifs éducatifs de Bloom qui peut aider le coach à identifier les domaines cognitifs et les niveaux d'autonomie et de responsabilité associés à chaque niveau CEC et </a:t>
          </a:r>
          <a:r>
            <a:rPr lang="fr-FR" sz="1400" kern="1200" dirty="0" err="1">
              <a:effectLst/>
            </a:rPr>
            <a:t>Entrecomp</a:t>
          </a:r>
          <a:r>
            <a:rPr lang="fr-FR" sz="1400" kern="1200" dirty="0">
              <a:effectLst/>
            </a:rPr>
            <a:t>. </a:t>
          </a:r>
          <a:endParaRPr lang="en-US" sz="1400" kern="1200" dirty="0">
            <a:effectLst/>
          </a:endParaRPr>
        </a:p>
        <a:p>
          <a:pPr lvl="0" algn="ctr" defTabSz="444500">
            <a:spcBef>
              <a:spcPct val="0"/>
            </a:spcBef>
          </a:pPr>
          <a:endParaRPr lang="en-US" sz="1100" kern="1200" dirty="0"/>
        </a:p>
      </dsp:txBody>
      <dsp:txXfrm>
        <a:off x="3393473" y="1851950"/>
        <a:ext cx="4918344" cy="944622"/>
      </dsp:txXfrm>
    </dsp:sp>
    <dsp:sp modelId="{EAB22694-C391-4A13-8EAC-BAD16AC85A0A}">
      <dsp:nvSpPr>
        <dsp:cNvPr id="0" name=""/>
        <dsp:cNvSpPr/>
      </dsp:nvSpPr>
      <dsp:spPr>
        <a:xfrm>
          <a:off x="3358307" y="2951270"/>
          <a:ext cx="4955474" cy="8768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effectLst/>
            </a:rPr>
            <a:t>L'annexe 3 </a:t>
          </a:r>
          <a:r>
            <a:rPr lang="fr-FR" sz="1400" kern="1200" dirty="0">
              <a:effectLst/>
            </a:rPr>
            <a:t>- Un tableau détaillant le niveau de complexité des tâches, l'autonomie et la responsabilité et les domaines cognitifs associés à chaque niveau </a:t>
          </a:r>
          <a:r>
            <a:rPr lang="fr-FR" sz="1400" kern="1200" dirty="0" err="1">
              <a:effectLst/>
            </a:rPr>
            <a:t>Entrecomp</a:t>
          </a:r>
          <a:r>
            <a:rPr lang="fr-FR" sz="1400" kern="1200" dirty="0">
              <a:effectLst/>
            </a:rPr>
            <a:t>.</a:t>
          </a:r>
          <a:endParaRPr lang="en-US" sz="1100" kern="1200" dirty="0">
            <a:effectLst/>
          </a:endParaRPr>
        </a:p>
        <a:p>
          <a:pPr lvl="0" algn="ctr" defTabSz="355600">
            <a:spcBef>
              <a:spcPct val="0"/>
            </a:spcBef>
          </a:pPr>
          <a:endParaRPr lang="en-US" sz="700" kern="1200" dirty="0"/>
        </a:p>
      </dsp:txBody>
      <dsp:txXfrm>
        <a:off x="3401109" y="2994072"/>
        <a:ext cx="4869870" cy="791203"/>
      </dsp:txXfrm>
    </dsp:sp>
    <dsp:sp modelId="{355DDC06-7BCA-4B5E-9834-E06237AAFAA9}">
      <dsp:nvSpPr>
        <dsp:cNvPr id="0" name=""/>
        <dsp:cNvSpPr/>
      </dsp:nvSpPr>
      <dsp:spPr>
        <a:xfrm>
          <a:off x="3319081" y="3966142"/>
          <a:ext cx="4778464" cy="63806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b="1" kern="1200" dirty="0">
              <a:effectLst/>
            </a:rPr>
            <a:t>L'annexe 4 </a:t>
          </a:r>
          <a:r>
            <a:rPr lang="fr-FR" sz="1600" kern="1200" dirty="0">
              <a:effectLst/>
            </a:rPr>
            <a:t>est le certificat que l'utilisateur obtiendra à la fin du parcours CORAL </a:t>
          </a:r>
          <a:endParaRPr lang="en-US" sz="1200" kern="1200" dirty="0">
            <a:effectLst/>
          </a:endParaRPr>
        </a:p>
        <a:p>
          <a:pPr lvl="0" algn="ctr" defTabSz="533400">
            <a:spcBef>
              <a:spcPct val="0"/>
            </a:spcBef>
          </a:pPr>
          <a:endParaRPr lang="en-US" sz="800" kern="1200" dirty="0"/>
        </a:p>
      </dsp:txBody>
      <dsp:txXfrm>
        <a:off x="3350229" y="3997290"/>
        <a:ext cx="4716168" cy="575767"/>
      </dsp:txXfrm>
    </dsp:sp>
    <dsp:sp modelId="{8F600648-861E-4A93-B3F7-ACAC3F9C19B5}">
      <dsp:nvSpPr>
        <dsp:cNvPr id="0" name=""/>
        <dsp:cNvSpPr/>
      </dsp:nvSpPr>
      <dsp:spPr>
        <a:xfrm>
          <a:off x="3372269" y="4655958"/>
          <a:ext cx="4903213" cy="63806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b="1" kern="1200" dirty="0">
              <a:effectLst/>
            </a:rPr>
            <a:t>Annexe 5 </a:t>
          </a:r>
          <a:r>
            <a:rPr lang="fr-FR" sz="1600" kern="1200" dirty="0">
              <a:effectLst/>
            </a:rPr>
            <a:t>- Le cadre d'</a:t>
          </a:r>
          <a:r>
            <a:rPr lang="fr-FR" sz="1600" kern="1200" dirty="0" err="1">
              <a:effectLst/>
            </a:rPr>
            <a:t>Entrecomp</a:t>
          </a:r>
          <a:endParaRPr lang="en-US" sz="1200" kern="1200" dirty="0">
            <a:effectLst/>
          </a:endParaRPr>
        </a:p>
        <a:p>
          <a:pPr lvl="0" algn="ctr" defTabSz="533400">
            <a:spcBef>
              <a:spcPct val="0"/>
            </a:spcBef>
          </a:pPr>
          <a:endParaRPr lang="en-US" kern="1200" dirty="0"/>
        </a:p>
      </dsp:txBody>
      <dsp:txXfrm>
        <a:off x="3403417" y="4687106"/>
        <a:ext cx="4840917" cy="575767"/>
      </dsp:txXfrm>
    </dsp:sp>
    <dsp:sp modelId="{AD22A792-B133-40BC-B639-CCFB5855BA92}">
      <dsp:nvSpPr>
        <dsp:cNvPr id="0" name=""/>
        <dsp:cNvSpPr/>
      </dsp:nvSpPr>
      <dsp:spPr>
        <a:xfrm>
          <a:off x="3411656" y="5392271"/>
          <a:ext cx="4883509" cy="63806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a:effectLst/>
            </a:rPr>
            <a:t>L'annexe 6 </a:t>
          </a:r>
          <a:r>
            <a:rPr lang="fr-FR" sz="1600" kern="1200" dirty="0">
              <a:effectLst/>
            </a:rPr>
            <a:t>fournit des modèles pour l'élaboration des plans d'activité. </a:t>
          </a:r>
          <a:endParaRPr lang="en-US" sz="1600" kern="1200" dirty="0">
            <a:effectLst/>
          </a:endParaRPr>
        </a:p>
      </dsp:txBody>
      <dsp:txXfrm>
        <a:off x="3442804" y="5423419"/>
        <a:ext cx="4821213" cy="575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6510F-CE7B-47FA-BA05-B1EE6E85EB08}">
      <dsp:nvSpPr>
        <dsp:cNvPr id="0" name=""/>
        <dsp:cNvSpPr/>
      </dsp:nvSpPr>
      <dsp:spPr>
        <a:xfrm rot="5400000">
          <a:off x="4877778" y="-1161111"/>
          <a:ext cx="2910690" cy="596058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fr-FR" sz="2100" kern="1200" dirty="0"/>
            <a:t>- dans la première colonne, les différents aspects de la compétence entrepreneuriale sont précisés</a:t>
          </a:r>
          <a:endParaRPr lang="en-US" sz="2100" kern="1200" dirty="0"/>
        </a:p>
        <a:p>
          <a:pPr marL="228600" lvl="1" indent="-228600" algn="l" defTabSz="933450" rtl="0">
            <a:lnSpc>
              <a:spcPct val="90000"/>
            </a:lnSpc>
            <a:spcBef>
              <a:spcPct val="0"/>
            </a:spcBef>
            <a:spcAft>
              <a:spcPct val="15000"/>
            </a:spcAft>
            <a:buChar char="••"/>
          </a:pPr>
          <a:r>
            <a:rPr lang="fr-FR" sz="2100" kern="1200" dirty="0"/>
            <a:t>- dans la deuxième colonne, l'accompagnateur doit décrire ce que l'apprenant a réalisé/est capable de faire</a:t>
          </a:r>
          <a:endParaRPr lang="en-US" sz="2100" kern="1200" dirty="0"/>
        </a:p>
        <a:p>
          <a:pPr marL="228600" lvl="1" indent="-228600" algn="l" defTabSz="933450" rtl="0">
            <a:lnSpc>
              <a:spcPct val="90000"/>
            </a:lnSpc>
            <a:spcBef>
              <a:spcPct val="0"/>
            </a:spcBef>
            <a:spcAft>
              <a:spcPct val="15000"/>
            </a:spcAft>
            <a:buChar char="••"/>
          </a:pPr>
          <a:r>
            <a:rPr lang="fr-FR" sz="2100" kern="1200"/>
            <a:t>- dans la troisième colonne, le niveau ENTRECOMP doit être précisé.</a:t>
          </a:r>
          <a:endParaRPr lang="en-US" sz="2100" kern="1200"/>
        </a:p>
      </dsp:txBody>
      <dsp:txXfrm rot="-5400000">
        <a:off x="3352830" y="505925"/>
        <a:ext cx="5818498" cy="2626514"/>
      </dsp:txXfrm>
    </dsp:sp>
    <dsp:sp modelId="{6421AB7A-9239-44B0-8BE8-38F3DC7F81DC}">
      <dsp:nvSpPr>
        <dsp:cNvPr id="0" name=""/>
        <dsp:cNvSpPr/>
      </dsp:nvSpPr>
      <dsp:spPr>
        <a:xfrm>
          <a:off x="0" y="0"/>
          <a:ext cx="3352830" cy="363836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fr-FR" sz="3700" kern="1200"/>
            <a:t>La clé d'évaluation ENTRECOMP se compose de trois étapes: </a:t>
          </a:r>
          <a:endParaRPr lang="en-US" sz="3700" kern="1200"/>
        </a:p>
      </dsp:txBody>
      <dsp:txXfrm>
        <a:off x="163672" y="163672"/>
        <a:ext cx="3025486" cy="3311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94DE0-9049-4F82-858A-45BD4BB6DB55}">
      <dsp:nvSpPr>
        <dsp:cNvPr id="0" name=""/>
        <dsp:cNvSpPr/>
      </dsp:nvSpPr>
      <dsp:spPr>
        <a:xfrm rot="5400000">
          <a:off x="6864943" y="-2777552"/>
          <a:ext cx="1077232" cy="696805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i="1" kern="1200" dirty="0"/>
            <a:t>il s'agit d'une</a:t>
          </a:r>
          <a:r>
            <a:rPr lang="fr-FR" sz="1500" b="1" i="1" kern="1200" dirty="0"/>
            <a:t> auto-évaluation </a:t>
          </a:r>
          <a:r>
            <a:rPr lang="fr-FR" sz="1500" i="1" kern="1200" dirty="0"/>
            <a:t>en ligne qui permet </a:t>
          </a:r>
          <a:r>
            <a:rPr lang="fr-FR" sz="1500" b="1" i="1" kern="1200" dirty="0"/>
            <a:t>d’identifier les compétences clefs </a:t>
          </a:r>
          <a:r>
            <a:rPr lang="fr-FR" sz="1500" i="1" kern="1200" dirty="0"/>
            <a:t>à partir du référentiel </a:t>
          </a:r>
          <a:r>
            <a:rPr lang="fr-FR" sz="1500" i="1" kern="1200" dirty="0" err="1"/>
            <a:t>EntreComp</a:t>
          </a:r>
          <a:r>
            <a:rPr lang="fr-FR" sz="1500" i="1" kern="1200" dirty="0"/>
            <a:t> </a:t>
          </a:r>
          <a:endParaRPr lang="en-US" sz="1500" kern="1200" dirty="0"/>
        </a:p>
      </dsp:txBody>
      <dsp:txXfrm rot="-5400000">
        <a:off x="3919531" y="220446"/>
        <a:ext cx="6915470" cy="972060"/>
      </dsp:txXfrm>
    </dsp:sp>
    <dsp:sp modelId="{EAA4A18B-67F7-42DA-BF33-7CC9B41C9E39}">
      <dsp:nvSpPr>
        <dsp:cNvPr id="0" name=""/>
        <dsp:cNvSpPr/>
      </dsp:nvSpPr>
      <dsp:spPr>
        <a:xfrm>
          <a:off x="0" y="1825"/>
          <a:ext cx="3919531" cy="1346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b="1" i="1" kern="1200" dirty="0"/>
            <a:t>CORATOOL- Outil d'évaluation des compétences </a:t>
          </a:r>
          <a:endParaRPr lang="en-US" sz="2600" kern="1200" dirty="0"/>
        </a:p>
      </dsp:txBody>
      <dsp:txXfrm>
        <a:off x="65733" y="67558"/>
        <a:ext cx="3788065" cy="1215074"/>
      </dsp:txXfrm>
    </dsp:sp>
    <dsp:sp modelId="{AC2EF4B4-446B-4E62-B845-4CB3B4F58194}">
      <dsp:nvSpPr>
        <dsp:cNvPr id="0" name=""/>
        <dsp:cNvSpPr/>
      </dsp:nvSpPr>
      <dsp:spPr>
        <a:xfrm rot="5400000">
          <a:off x="6680212" y="-1352638"/>
          <a:ext cx="1417788" cy="695445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i="1" kern="1200" dirty="0"/>
            <a:t>Le programme de formation CORAL est conçu et mis en œuvre en mode mixte selon la logique de la classe inversée. </a:t>
          </a:r>
          <a:endParaRPr lang="en-US" sz="1500" kern="1200" dirty="0"/>
        </a:p>
        <a:p>
          <a:pPr marL="114300" lvl="1" indent="-114300" algn="l" defTabSz="666750">
            <a:lnSpc>
              <a:spcPct val="90000"/>
            </a:lnSpc>
            <a:spcBef>
              <a:spcPct val="0"/>
            </a:spcBef>
            <a:spcAft>
              <a:spcPct val="15000"/>
            </a:spcAft>
            <a:buChar char="••"/>
          </a:pPr>
          <a:r>
            <a:rPr lang="fr-FR" sz="1500" i="1" kern="1200" dirty="0"/>
            <a:t>Les </a:t>
          </a:r>
          <a:r>
            <a:rPr lang="fr-FR" sz="1500" b="1" i="1" kern="1200" dirty="0"/>
            <a:t>aspects théoriques </a:t>
          </a:r>
          <a:r>
            <a:rPr lang="fr-FR" sz="1500" i="1" kern="1200" dirty="0"/>
            <a:t>et </a:t>
          </a:r>
          <a:r>
            <a:rPr lang="fr-FR" sz="1500" b="1" i="1" kern="1200" dirty="0"/>
            <a:t>procéduraux</a:t>
          </a:r>
          <a:r>
            <a:rPr lang="fr-FR" sz="1500" i="1" kern="1200" dirty="0"/>
            <a:t> seront dispensés par le </a:t>
          </a:r>
          <a:r>
            <a:rPr lang="fr-FR" sz="1500" b="1" i="1" kern="1200" dirty="0"/>
            <a:t>MOOC</a:t>
          </a:r>
          <a:r>
            <a:rPr lang="fr-FR" sz="1500" i="1" kern="1200" dirty="0"/>
            <a:t> de la Start-up </a:t>
          </a:r>
          <a:r>
            <a:rPr lang="fr-FR" sz="1500" i="1" kern="1200" dirty="0" err="1"/>
            <a:t>Academy</a:t>
          </a:r>
          <a:r>
            <a:rPr lang="fr-FR" sz="1500" i="1" kern="1200" dirty="0"/>
            <a:t>, tandis que les laboratoires expérimentaux de renforcement des capacités (Start-up LAB) permettront </a:t>
          </a:r>
          <a:r>
            <a:rPr lang="fr-FR" sz="1500" b="1" i="1" kern="1200" dirty="0"/>
            <a:t>d'expérimenter un processus d'apprentissage collaboratif</a:t>
          </a:r>
          <a:endParaRPr lang="en-US" sz="1500" b="1" kern="1200" dirty="0"/>
        </a:p>
      </dsp:txBody>
      <dsp:txXfrm rot="-5400000">
        <a:off x="3911880" y="1484905"/>
        <a:ext cx="6885242" cy="1279366"/>
      </dsp:txXfrm>
    </dsp:sp>
    <dsp:sp modelId="{227A79A0-89B7-422D-8BFC-BA6AA1D154B2}">
      <dsp:nvSpPr>
        <dsp:cNvPr id="0" name=""/>
        <dsp:cNvSpPr/>
      </dsp:nvSpPr>
      <dsp:spPr>
        <a:xfrm>
          <a:off x="0" y="1451317"/>
          <a:ext cx="3911880" cy="13465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b="1" i="1" kern="1200" dirty="0"/>
            <a:t>Start-up </a:t>
          </a:r>
          <a:r>
            <a:rPr lang="fr-FR" sz="2600" b="1" i="1" kern="1200" dirty="0" err="1"/>
            <a:t>Academy</a:t>
          </a:r>
          <a:r>
            <a:rPr lang="fr-FR" sz="2600" i="1" kern="1200" dirty="0"/>
            <a:t> </a:t>
          </a:r>
          <a:endParaRPr lang="en-US" sz="2600" kern="1200" dirty="0"/>
        </a:p>
      </dsp:txBody>
      <dsp:txXfrm>
        <a:off x="65733" y="1517050"/>
        <a:ext cx="3780414" cy="1215074"/>
      </dsp:txXfrm>
    </dsp:sp>
    <dsp:sp modelId="{660BC15D-4867-4F44-BDA4-ADFFDEA98DCE}">
      <dsp:nvSpPr>
        <dsp:cNvPr id="0" name=""/>
        <dsp:cNvSpPr/>
      </dsp:nvSpPr>
      <dsp:spPr>
        <a:xfrm rot="5400000">
          <a:off x="6864943" y="90051"/>
          <a:ext cx="1077232" cy="696805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i="1" kern="1200" dirty="0"/>
            <a:t>sous la forme d'un badge numérique appelé </a:t>
          </a:r>
          <a:r>
            <a:rPr lang="fr-FR" sz="1500" b="1" i="1" kern="1200" dirty="0"/>
            <a:t>‘Open Badge</a:t>
          </a:r>
          <a:r>
            <a:rPr lang="fr-FR" sz="1500" i="1" kern="1200" dirty="0"/>
            <a:t>’ comme preuve de l'apprentissage acquis au travers de la formation CORAL</a:t>
          </a:r>
          <a:endParaRPr lang="en-US" sz="1500" kern="1200" dirty="0"/>
        </a:p>
      </dsp:txBody>
      <dsp:txXfrm rot="-5400000">
        <a:off x="3919531" y="3088049"/>
        <a:ext cx="6915470" cy="972060"/>
      </dsp:txXfrm>
    </dsp:sp>
    <dsp:sp modelId="{AFE792D9-8634-4063-9048-C1EC9727E447}">
      <dsp:nvSpPr>
        <dsp:cNvPr id="0" name=""/>
        <dsp:cNvSpPr/>
      </dsp:nvSpPr>
      <dsp:spPr>
        <a:xfrm>
          <a:off x="37557" y="2901509"/>
          <a:ext cx="3919531" cy="13465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b="1" i="1" kern="1200" dirty="0"/>
            <a:t>Validation internationale</a:t>
          </a:r>
          <a:r>
            <a:rPr lang="fr-FR" sz="2600" i="1" kern="1200" dirty="0"/>
            <a:t> </a:t>
          </a:r>
          <a:endParaRPr lang="en-US" sz="2600" kern="1200" dirty="0"/>
        </a:p>
      </dsp:txBody>
      <dsp:txXfrm>
        <a:off x="103290" y="2967242"/>
        <a:ext cx="3788065" cy="1215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C8570-18EF-4CE3-A1F7-2E70C5E7FF50}">
      <dsp:nvSpPr>
        <dsp:cNvPr id="0" name=""/>
        <dsp:cNvSpPr/>
      </dsp:nvSpPr>
      <dsp:spPr>
        <a:xfrm>
          <a:off x="0" y="113547"/>
          <a:ext cx="10084210"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i="1" kern="1200"/>
            <a:t>L'objectif est d'aider les apprenants à attribuer une valeur à l'apprentissage non formel de CORAL, en travaillant directement sur la prise de conscience de la valeur réelle des acquis d'apprentissage.</a:t>
          </a:r>
          <a:endParaRPr lang="en-US" sz="1800" kern="1200"/>
        </a:p>
      </dsp:txBody>
      <dsp:txXfrm>
        <a:off x="34954" y="148501"/>
        <a:ext cx="10014302" cy="646132"/>
      </dsp:txXfrm>
    </dsp:sp>
    <dsp:sp modelId="{27FD901E-BDF7-4487-94AE-BA0FFD6ABC1D}">
      <dsp:nvSpPr>
        <dsp:cNvPr id="0" name=""/>
        <dsp:cNvSpPr/>
      </dsp:nvSpPr>
      <dsp:spPr>
        <a:xfrm>
          <a:off x="0" y="881427"/>
          <a:ext cx="10084210" cy="7160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i="1" kern="1200"/>
            <a:t>SELECTION:  20 participants sélectionnés selon les paramètres suivants : adultes ayant accès à un PC (y compris audio) et à une connexion Internet.</a:t>
          </a:r>
          <a:endParaRPr lang="en-US" sz="1800" kern="1200"/>
        </a:p>
      </dsp:txBody>
      <dsp:txXfrm>
        <a:off x="34954" y="916381"/>
        <a:ext cx="10014302" cy="646132"/>
      </dsp:txXfrm>
    </dsp:sp>
    <dsp:sp modelId="{C698897B-F647-4E62-966E-2DC670992007}">
      <dsp:nvSpPr>
        <dsp:cNvPr id="0" name=""/>
        <dsp:cNvSpPr/>
      </dsp:nvSpPr>
      <dsp:spPr>
        <a:xfrm>
          <a:off x="0" y="1649307"/>
          <a:ext cx="10084210" cy="71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i="1" kern="1200"/>
            <a:t>PRÉPARATION des participants</a:t>
          </a:r>
          <a:endParaRPr lang="en-US" sz="1800" kern="1200"/>
        </a:p>
      </dsp:txBody>
      <dsp:txXfrm>
        <a:off x="34954" y="1684261"/>
        <a:ext cx="10014302" cy="646132"/>
      </dsp:txXfrm>
    </dsp:sp>
    <dsp:sp modelId="{8C54BAAE-F172-459C-B532-5180F9B049DD}">
      <dsp:nvSpPr>
        <dsp:cNvPr id="0" name=""/>
        <dsp:cNvSpPr/>
      </dsp:nvSpPr>
      <dsp:spPr>
        <a:xfrm>
          <a:off x="0" y="2365347"/>
          <a:ext cx="10084210"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17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fr-FR" sz="1400" i="1" kern="1200" dirty="0"/>
            <a:t>Présenter les objectifs et les moyens du projet CORAL :</a:t>
          </a:r>
          <a:endParaRPr lang="en-US" sz="1400" kern="1200" dirty="0"/>
        </a:p>
        <a:p>
          <a:pPr marL="228600" lvl="2" indent="-114300" algn="l" defTabSz="622300" rtl="0">
            <a:lnSpc>
              <a:spcPct val="90000"/>
            </a:lnSpc>
            <a:spcBef>
              <a:spcPct val="0"/>
            </a:spcBef>
            <a:spcAft>
              <a:spcPct val="20000"/>
            </a:spcAft>
            <a:buChar char="••"/>
          </a:pPr>
          <a:r>
            <a:rPr lang="en-GB" sz="1400" i="1" kern="1200" dirty="0"/>
            <a:t>_Les </a:t>
          </a:r>
          <a:r>
            <a:rPr lang="en-GB" sz="1400" i="1" kern="1200" dirty="0" err="1"/>
            <a:t>différentes</a:t>
          </a:r>
          <a:r>
            <a:rPr lang="en-GB" sz="1400" i="1" kern="1200" dirty="0"/>
            <a:t> </a:t>
          </a:r>
          <a:r>
            <a:rPr lang="en-GB" sz="1400" i="1" kern="1200" dirty="0" err="1"/>
            <a:t>activités</a:t>
          </a:r>
          <a:r>
            <a:rPr lang="en-GB" sz="1400" i="1" kern="1200" dirty="0"/>
            <a:t> </a:t>
          </a:r>
          <a:endParaRPr lang="en-US" sz="1400" kern="1200" dirty="0"/>
        </a:p>
        <a:p>
          <a:pPr marL="228600" lvl="2" indent="-114300" algn="l" defTabSz="622300" rtl="0">
            <a:lnSpc>
              <a:spcPct val="90000"/>
            </a:lnSpc>
            <a:spcBef>
              <a:spcPct val="0"/>
            </a:spcBef>
            <a:spcAft>
              <a:spcPct val="20000"/>
            </a:spcAft>
            <a:buChar char="••"/>
          </a:pPr>
          <a:r>
            <a:rPr lang="fr-FR" sz="1400" i="1" kern="1200" dirty="0"/>
            <a:t>_Comment accéder au test d'auto-évaluation CORAL ?</a:t>
          </a:r>
          <a:endParaRPr lang="en-US" sz="1400" kern="1200" dirty="0"/>
        </a:p>
        <a:p>
          <a:pPr marL="228600" lvl="2" indent="-114300" algn="l" defTabSz="622300" rtl="0">
            <a:lnSpc>
              <a:spcPct val="90000"/>
            </a:lnSpc>
            <a:spcBef>
              <a:spcPct val="0"/>
            </a:spcBef>
            <a:spcAft>
              <a:spcPct val="20000"/>
            </a:spcAft>
            <a:buChar char="••"/>
          </a:pPr>
          <a:r>
            <a:rPr lang="fr-FR" sz="1400" i="1" kern="1200" dirty="0"/>
            <a:t>_Comment accéder au MOOC CORAL</a:t>
          </a:r>
          <a:endParaRPr lang="en-US" sz="1400" kern="1200" dirty="0"/>
        </a:p>
        <a:p>
          <a:pPr marL="228600" lvl="2" indent="-114300" algn="l" defTabSz="622300" rtl="0">
            <a:lnSpc>
              <a:spcPct val="90000"/>
            </a:lnSpc>
            <a:spcBef>
              <a:spcPct val="0"/>
            </a:spcBef>
            <a:spcAft>
              <a:spcPct val="20000"/>
            </a:spcAft>
            <a:buChar char="••"/>
          </a:pPr>
          <a:r>
            <a:rPr lang="fr-FR" sz="1400" i="1" kern="1200" dirty="0"/>
            <a:t>_Introduction à l'activité Start-up </a:t>
          </a:r>
          <a:r>
            <a:rPr lang="fr-FR" sz="1400" i="1" kern="1200" dirty="0" err="1"/>
            <a:t>Lab</a:t>
          </a:r>
          <a:r>
            <a:rPr lang="fr-FR" sz="1400" i="1" kern="1200" dirty="0"/>
            <a:t> </a:t>
          </a:r>
          <a:endParaRPr lang="en-US" sz="1400" kern="1200" dirty="0"/>
        </a:p>
        <a:p>
          <a:pPr marL="114300" lvl="1" indent="-114300" algn="l" defTabSz="622300" rtl="0">
            <a:lnSpc>
              <a:spcPct val="90000"/>
            </a:lnSpc>
            <a:spcBef>
              <a:spcPct val="0"/>
            </a:spcBef>
            <a:spcAft>
              <a:spcPct val="20000"/>
            </a:spcAft>
            <a:buChar char="••"/>
          </a:pPr>
          <a:r>
            <a:rPr lang="fr-FR" sz="1400" i="1" kern="1200" dirty="0"/>
            <a:t>Demandez-leur de lire le E-book CORAL, en particulier la partie PANEL, afin qu'ils puissent regarder les vidéos / interviews / inspirants des entrepreneurs européens.</a:t>
          </a:r>
          <a:endParaRPr lang="en-US" sz="1400" kern="1200" dirty="0"/>
        </a:p>
        <a:p>
          <a:pPr marL="114300" lvl="1" indent="-114300" algn="l" defTabSz="622300" rtl="0">
            <a:lnSpc>
              <a:spcPct val="90000"/>
            </a:lnSpc>
            <a:spcBef>
              <a:spcPct val="0"/>
            </a:spcBef>
            <a:spcAft>
              <a:spcPct val="20000"/>
            </a:spcAft>
            <a:buChar char="••"/>
          </a:pPr>
          <a:r>
            <a:rPr lang="fr-FR" sz="1400" b="1" i="1" u="sng" kern="1200" dirty="0">
              <a:hlinkClick xmlns:r="http://schemas.openxmlformats.org/officeDocument/2006/relationships" r:id="rId1"/>
            </a:rPr>
            <a:t>CORAL E-Book</a:t>
          </a:r>
          <a:r>
            <a:rPr lang="fr-FR" sz="1400" b="1" i="1" kern="1200" dirty="0"/>
            <a:t> :  voir page 15 - Le panel européen de personnes interrogées et d'autres informations</a:t>
          </a:r>
          <a:endParaRPr lang="en-US" sz="1400" kern="1200" dirty="0"/>
        </a:p>
      </dsp:txBody>
      <dsp:txXfrm>
        <a:off x="0" y="2365347"/>
        <a:ext cx="10084210" cy="1900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CA66B-1445-4BB6-84A3-296EB520B4EC}">
      <dsp:nvSpPr>
        <dsp:cNvPr id="0" name=""/>
        <dsp:cNvSpPr/>
      </dsp:nvSpPr>
      <dsp:spPr>
        <a:xfrm>
          <a:off x="3463" y="1111037"/>
          <a:ext cx="3377351" cy="62418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fr-FR" sz="1700" b="1" i="1" kern="1200" dirty="0"/>
            <a:t>https://coral.erasmus.site/fr/self-assessment/</a:t>
          </a:r>
          <a:endParaRPr lang="en-US" sz="1700" kern="1200" dirty="0"/>
        </a:p>
      </dsp:txBody>
      <dsp:txXfrm>
        <a:off x="3463" y="1111037"/>
        <a:ext cx="3377351" cy="624184"/>
      </dsp:txXfrm>
    </dsp:sp>
    <dsp:sp modelId="{C1A347B0-25CF-4ED9-AB4D-7BB777F30B84}">
      <dsp:nvSpPr>
        <dsp:cNvPr id="0" name=""/>
        <dsp:cNvSpPr/>
      </dsp:nvSpPr>
      <dsp:spPr>
        <a:xfrm>
          <a:off x="3463" y="1735221"/>
          <a:ext cx="3377351" cy="257240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i="1" kern="1200" dirty="0"/>
            <a:t>Les participants doivent vérifier leur niveau de maîtrise des compétences entrepreneuriales grâce au test d'auto-évaluation, dont ils trouveront le lien sur le site web du CORAL</a:t>
          </a:r>
          <a:endParaRPr lang="en-US" sz="1700" kern="1200" dirty="0"/>
        </a:p>
      </dsp:txBody>
      <dsp:txXfrm>
        <a:off x="3463" y="1735221"/>
        <a:ext cx="3377351" cy="2572408"/>
      </dsp:txXfrm>
    </dsp:sp>
    <dsp:sp modelId="{97B59AF3-F5C7-4A30-989A-8C5D0329F5FC}">
      <dsp:nvSpPr>
        <dsp:cNvPr id="0" name=""/>
        <dsp:cNvSpPr/>
      </dsp:nvSpPr>
      <dsp:spPr>
        <a:xfrm>
          <a:off x="3839595" y="1137671"/>
          <a:ext cx="3377351" cy="624184"/>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a:t>LA DIVISION DU MOOC </a:t>
          </a:r>
        </a:p>
      </dsp:txBody>
      <dsp:txXfrm>
        <a:off x="3839595" y="1137671"/>
        <a:ext cx="3377351" cy="624184"/>
      </dsp:txXfrm>
    </dsp:sp>
    <dsp:sp modelId="{522DD70D-D3A6-4FE7-B408-8BBB35AFB2D4}">
      <dsp:nvSpPr>
        <dsp:cNvPr id="0" name=""/>
        <dsp:cNvSpPr/>
      </dsp:nvSpPr>
      <dsp:spPr>
        <a:xfrm>
          <a:off x="3853645" y="1735221"/>
          <a:ext cx="3377351" cy="2572408"/>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t>Mooc</a:t>
          </a:r>
          <a:r>
            <a:rPr lang="en-US" sz="1700" kern="1200" dirty="0"/>
            <a:t> </a:t>
          </a:r>
          <a:r>
            <a:rPr lang="en-US" sz="1700" kern="1200" dirty="0" err="1"/>
            <a:t>est</a:t>
          </a:r>
          <a:r>
            <a:rPr lang="en-US" sz="1700" kern="1200" dirty="0"/>
            <a:t> </a:t>
          </a:r>
          <a:r>
            <a:rPr lang="en-US" sz="1700" kern="1200" dirty="0" err="1"/>
            <a:t>divis</a:t>
          </a:r>
          <a:r>
            <a:rPr lang="fr-FR" sz="1700" kern="1200" dirty="0"/>
            <a:t>é en trois domaines </a:t>
          </a:r>
          <a:endParaRPr lang="en-US" sz="1700" kern="1200" dirty="0"/>
        </a:p>
        <a:p>
          <a:pPr marL="342900" lvl="2" indent="-171450" algn="l" defTabSz="755650">
            <a:lnSpc>
              <a:spcPct val="90000"/>
            </a:lnSpc>
            <a:spcBef>
              <a:spcPct val="0"/>
            </a:spcBef>
            <a:spcAft>
              <a:spcPct val="15000"/>
            </a:spcAft>
            <a:buChar char="••"/>
          </a:pPr>
          <a:r>
            <a:rPr lang="fr-FR" sz="1700" kern="1200" dirty="0"/>
            <a:t> « </a:t>
          </a:r>
          <a:r>
            <a:rPr lang="fr-FR" sz="1700" kern="1200" dirty="0" err="1"/>
            <a:t>Idéées</a:t>
          </a:r>
          <a:r>
            <a:rPr lang="fr-FR" sz="1700" kern="1200" dirty="0"/>
            <a:t> Opportunités »</a:t>
          </a:r>
          <a:endParaRPr lang="en-US" sz="1700" kern="1200" dirty="0"/>
        </a:p>
        <a:p>
          <a:pPr marL="342900" lvl="2" indent="-171450" algn="l" defTabSz="755650">
            <a:lnSpc>
              <a:spcPct val="90000"/>
            </a:lnSpc>
            <a:spcBef>
              <a:spcPct val="0"/>
            </a:spcBef>
            <a:spcAft>
              <a:spcPct val="15000"/>
            </a:spcAft>
            <a:buChar char="••"/>
          </a:pPr>
          <a:r>
            <a:rPr lang="fr-FR" sz="1700" kern="1200" dirty="0"/>
            <a:t> « Mise en œuvre »</a:t>
          </a:r>
          <a:endParaRPr lang="en-US" sz="1700" kern="1200" dirty="0"/>
        </a:p>
        <a:p>
          <a:pPr marL="342900" lvl="2" indent="-171450" algn="l" defTabSz="755650">
            <a:lnSpc>
              <a:spcPct val="90000"/>
            </a:lnSpc>
            <a:spcBef>
              <a:spcPct val="0"/>
            </a:spcBef>
            <a:spcAft>
              <a:spcPct val="15000"/>
            </a:spcAft>
            <a:buChar char="••"/>
          </a:pPr>
          <a:r>
            <a:rPr lang="fr-FR" sz="1700" kern="1200" dirty="0"/>
            <a:t>« Ressources » </a:t>
          </a:r>
          <a:endParaRPr lang="en-US" sz="1700" kern="1200" dirty="0"/>
        </a:p>
        <a:p>
          <a:pPr marL="342900" lvl="2" indent="-171450" algn="l" defTabSz="755650">
            <a:lnSpc>
              <a:spcPct val="90000"/>
            </a:lnSpc>
            <a:spcBef>
              <a:spcPct val="0"/>
            </a:spcBef>
            <a:spcAft>
              <a:spcPct val="15000"/>
            </a:spcAft>
            <a:buChar char="••"/>
          </a:pPr>
          <a:endParaRPr lang="en-US" sz="1700" kern="1200" dirty="0"/>
        </a:p>
        <a:p>
          <a:pPr marL="342900" lvl="2" indent="-171450" algn="l" defTabSz="755650">
            <a:lnSpc>
              <a:spcPct val="90000"/>
            </a:lnSpc>
            <a:spcBef>
              <a:spcPct val="0"/>
            </a:spcBef>
            <a:spcAft>
              <a:spcPct val="15000"/>
            </a:spcAft>
            <a:buChar char="••"/>
          </a:pPr>
          <a:r>
            <a:rPr lang="fr-FR" sz="1700" i="1" kern="1200" dirty="0"/>
            <a:t>Chaque domaine comprend 5 conférences traitant des compétences entrepreneuriales qui lui sont propres</a:t>
          </a:r>
          <a:endParaRPr lang="en-US" sz="1700" kern="1200" dirty="0"/>
        </a:p>
      </dsp:txBody>
      <dsp:txXfrm>
        <a:off x="3853645" y="1735221"/>
        <a:ext cx="3377351" cy="2572408"/>
      </dsp:txXfrm>
    </dsp:sp>
    <dsp:sp modelId="{DF34BEA2-9FC2-498A-87E1-1305EB86769D}">
      <dsp:nvSpPr>
        <dsp:cNvPr id="0" name=""/>
        <dsp:cNvSpPr/>
      </dsp:nvSpPr>
      <dsp:spPr>
        <a:xfrm>
          <a:off x="7703826" y="1111037"/>
          <a:ext cx="3377351" cy="624184"/>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fr-FR" sz="1700" kern="1200" dirty="0"/>
            <a:t>RESULTATS</a:t>
          </a:r>
          <a:endParaRPr lang="en-US" sz="1700" kern="1200" dirty="0"/>
        </a:p>
      </dsp:txBody>
      <dsp:txXfrm>
        <a:off x="7703826" y="1111037"/>
        <a:ext cx="3377351" cy="624184"/>
      </dsp:txXfrm>
    </dsp:sp>
    <dsp:sp modelId="{81CC821E-0C5F-4473-A59E-3D95A73FCD85}">
      <dsp:nvSpPr>
        <dsp:cNvPr id="0" name=""/>
        <dsp:cNvSpPr/>
      </dsp:nvSpPr>
      <dsp:spPr>
        <a:xfrm>
          <a:off x="7703826" y="1735221"/>
          <a:ext cx="3377351" cy="2572408"/>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fr-FR" sz="1700" i="1" kern="1200"/>
            <a:t>En </a:t>
          </a:r>
          <a:r>
            <a:rPr lang="fr-FR" sz="1700" b="1" i="1" kern="1200"/>
            <a:t>fonction de leur résultat au test d'auto-évaluation</a:t>
          </a:r>
          <a:r>
            <a:rPr lang="fr-FR" sz="1700" i="1" kern="1200"/>
            <a:t>, les participants choisissent l'un des niveaux proposés dans le MOOC : B1 - B2 - C1</a:t>
          </a:r>
          <a:endParaRPr lang="en-US" sz="1700" kern="1200"/>
        </a:p>
      </dsp:txBody>
      <dsp:txXfrm>
        <a:off x="7703826" y="1735221"/>
        <a:ext cx="3377351" cy="2572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DE586-11D9-47E4-9408-22745E10FA4B}">
      <dsp:nvSpPr>
        <dsp:cNvPr id="0" name=""/>
        <dsp:cNvSpPr/>
      </dsp:nvSpPr>
      <dsp:spPr>
        <a:xfrm>
          <a:off x="0" y="1404972"/>
          <a:ext cx="12044516" cy="187329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6A6F4-52B4-4C1D-ABF7-48FEFEBE7722}">
      <dsp:nvSpPr>
        <dsp:cNvPr id="0" name=""/>
        <dsp:cNvSpPr/>
      </dsp:nvSpPr>
      <dsp:spPr>
        <a:xfrm>
          <a:off x="5079" y="0"/>
          <a:ext cx="1622401" cy="187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just" defTabSz="466725" rtl="0">
            <a:lnSpc>
              <a:spcPct val="90000"/>
            </a:lnSpc>
            <a:spcBef>
              <a:spcPct val="0"/>
            </a:spcBef>
            <a:spcAft>
              <a:spcPct val="35000"/>
            </a:spcAft>
          </a:pPr>
          <a:r>
            <a:rPr lang="fr-FR" sz="1050" i="1" kern="1200" dirty="0"/>
            <a:t>Ces ateliers peuvent être menés en face à face ou en ligne. En raison des circonstances COVID, il est conseillé de mener les ateliers en ligne.</a:t>
          </a:r>
          <a:endParaRPr lang="en-US" sz="1050" kern="1200" dirty="0"/>
        </a:p>
      </dsp:txBody>
      <dsp:txXfrm>
        <a:off x="5079" y="0"/>
        <a:ext cx="1622401" cy="1873296"/>
      </dsp:txXfrm>
    </dsp:sp>
    <dsp:sp modelId="{4FBA529C-148A-42B8-BC35-5B40D6758D33}">
      <dsp:nvSpPr>
        <dsp:cNvPr id="0" name=""/>
        <dsp:cNvSpPr/>
      </dsp:nvSpPr>
      <dsp:spPr>
        <a:xfrm>
          <a:off x="582117" y="2107458"/>
          <a:ext cx="468324" cy="468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71095-814D-43F4-AD55-48D3AF11F5BE}">
      <dsp:nvSpPr>
        <dsp:cNvPr id="0" name=""/>
        <dsp:cNvSpPr/>
      </dsp:nvSpPr>
      <dsp:spPr>
        <a:xfrm>
          <a:off x="1665061" y="2809945"/>
          <a:ext cx="1851844" cy="187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just" defTabSz="444500" rtl="0">
            <a:lnSpc>
              <a:spcPct val="90000"/>
            </a:lnSpc>
            <a:spcBef>
              <a:spcPct val="0"/>
            </a:spcBef>
            <a:spcAft>
              <a:spcPct val="35000"/>
            </a:spcAft>
          </a:pPr>
          <a:r>
            <a:rPr lang="fr-FR" sz="1000" i="1" kern="1200" dirty="0"/>
            <a:t>Les ateliers peuvent être menés individuellement ou en groupe lorsque les compétences des participants sont plutôt homogènes. En outre, ils peuvent être réalisés (en présence ou à distance) à condition d'être en mode synchrone, de manière à garantir une interaction constante entre le coach et les participants (par exemple Skype ou Zoom).</a:t>
          </a:r>
          <a:endParaRPr lang="en-US" sz="1000" kern="1200" dirty="0"/>
        </a:p>
      </dsp:txBody>
      <dsp:txXfrm>
        <a:off x="1665061" y="2809945"/>
        <a:ext cx="1851844" cy="1873296"/>
      </dsp:txXfrm>
    </dsp:sp>
    <dsp:sp modelId="{F5F3C87E-4D0D-43E1-B09E-6ECC4EFB47BB}">
      <dsp:nvSpPr>
        <dsp:cNvPr id="0" name=""/>
        <dsp:cNvSpPr/>
      </dsp:nvSpPr>
      <dsp:spPr>
        <a:xfrm>
          <a:off x="2356821" y="2107458"/>
          <a:ext cx="468324" cy="468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DAA7F2-8A38-419E-BFCA-3152532E3AED}">
      <dsp:nvSpPr>
        <dsp:cNvPr id="0" name=""/>
        <dsp:cNvSpPr/>
      </dsp:nvSpPr>
      <dsp:spPr>
        <a:xfrm>
          <a:off x="3554485" y="0"/>
          <a:ext cx="1847552" cy="187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just" defTabSz="488950" rtl="0">
            <a:lnSpc>
              <a:spcPct val="90000"/>
            </a:lnSpc>
            <a:spcBef>
              <a:spcPct val="0"/>
            </a:spcBef>
            <a:spcAft>
              <a:spcPct val="35000"/>
            </a:spcAft>
          </a:pPr>
          <a:r>
            <a:rPr lang="fr-FR" sz="1100" b="1" i="1" kern="1200" dirty="0"/>
            <a:t>Un laboratoire sera consacré à chacun des trois domaines thématiques de compétences du cadre </a:t>
          </a:r>
          <a:r>
            <a:rPr lang="fr-FR" sz="1100" b="1" i="1" kern="1200" dirty="0" err="1"/>
            <a:t>EntreComp</a:t>
          </a:r>
          <a:r>
            <a:rPr lang="fr-FR" sz="1100" i="1" kern="1200" dirty="0"/>
            <a:t>. La durée de chaque laboratoire est variable, en fonction du nombre de participants.</a:t>
          </a:r>
          <a:endParaRPr lang="en-US" sz="1100" kern="1200" dirty="0"/>
        </a:p>
      </dsp:txBody>
      <dsp:txXfrm>
        <a:off x="3554485" y="0"/>
        <a:ext cx="1847552" cy="1873296"/>
      </dsp:txXfrm>
    </dsp:sp>
    <dsp:sp modelId="{6ADA62D8-C8D9-443C-8424-1B7AFD50D27C}">
      <dsp:nvSpPr>
        <dsp:cNvPr id="0" name=""/>
        <dsp:cNvSpPr/>
      </dsp:nvSpPr>
      <dsp:spPr>
        <a:xfrm>
          <a:off x="4244100" y="2107458"/>
          <a:ext cx="468324" cy="468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A4C09-4421-4C57-9B37-33103186AFBB}">
      <dsp:nvSpPr>
        <dsp:cNvPr id="0" name=""/>
        <dsp:cNvSpPr/>
      </dsp:nvSpPr>
      <dsp:spPr>
        <a:xfrm>
          <a:off x="5439619" y="2809945"/>
          <a:ext cx="1501919" cy="187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just" defTabSz="444500" rtl="0">
            <a:lnSpc>
              <a:spcPct val="90000"/>
            </a:lnSpc>
            <a:spcBef>
              <a:spcPct val="0"/>
            </a:spcBef>
            <a:spcAft>
              <a:spcPct val="35000"/>
            </a:spcAft>
          </a:pPr>
          <a:r>
            <a:rPr lang="fr-FR" sz="1000" i="1" kern="1200" dirty="0"/>
            <a:t>Une durée moyenne d'environ 2 heures par domaine thématique est suggérée, pour une durée globale en synchronisation ou en présence de 6 heures</a:t>
          </a:r>
          <a:r>
            <a:rPr lang="fr-FR" sz="700" i="1" kern="1200" dirty="0"/>
            <a:t>.</a:t>
          </a:r>
          <a:endParaRPr lang="en-US" sz="700" kern="1200" dirty="0"/>
        </a:p>
      </dsp:txBody>
      <dsp:txXfrm>
        <a:off x="5439619" y="2809945"/>
        <a:ext cx="1501919" cy="1873296"/>
      </dsp:txXfrm>
    </dsp:sp>
    <dsp:sp modelId="{77332518-9879-4F45-92E9-2DE70FA072FB}">
      <dsp:nvSpPr>
        <dsp:cNvPr id="0" name=""/>
        <dsp:cNvSpPr/>
      </dsp:nvSpPr>
      <dsp:spPr>
        <a:xfrm>
          <a:off x="5956416" y="2107458"/>
          <a:ext cx="468324" cy="468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64433-AE1E-457D-8411-9D798BF5D969}">
      <dsp:nvSpPr>
        <dsp:cNvPr id="0" name=""/>
        <dsp:cNvSpPr/>
      </dsp:nvSpPr>
      <dsp:spPr>
        <a:xfrm>
          <a:off x="6979118" y="0"/>
          <a:ext cx="2235862" cy="187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just" defTabSz="444500" rtl="0">
            <a:lnSpc>
              <a:spcPct val="90000"/>
            </a:lnSpc>
            <a:spcBef>
              <a:spcPct val="0"/>
            </a:spcBef>
            <a:spcAft>
              <a:spcPct val="35000"/>
            </a:spcAft>
          </a:pPr>
          <a:r>
            <a:rPr lang="fr-FR" sz="1000" i="1" kern="1200" dirty="0"/>
            <a:t>Les laboratoires ont pour objectif de faire réfléchir le participant sur les informations / notions acquises à travers le MOOC et sur la façon dont elles sont liées aux performances requises dans un environnement commercial "entrepreneurial". Les laboratoires sont un parcours de réflexion pour soutenir le participant dans la construction d'un projet de développement personnel et professionnel, en cohérence avec ses compétences / capacités. </a:t>
          </a:r>
          <a:r>
            <a:rPr lang="fr-FR" sz="1000" b="1" i="1" kern="1200" dirty="0"/>
            <a:t>L'objectif final des laboratoires est, précisément, de faire prendre conscience au participant de ses compétences entrepreneuriales et de la manière de les utiliser dans le développement d'un parcours professionnel ou d'une entreprise.</a:t>
          </a:r>
          <a:endParaRPr lang="en-US" sz="1000" kern="1200" dirty="0"/>
        </a:p>
      </dsp:txBody>
      <dsp:txXfrm>
        <a:off x="6979118" y="0"/>
        <a:ext cx="2235862" cy="1873296"/>
      </dsp:txXfrm>
    </dsp:sp>
    <dsp:sp modelId="{9CF6D7AA-FA19-4539-ADE9-4885A37F45B7}">
      <dsp:nvSpPr>
        <dsp:cNvPr id="0" name=""/>
        <dsp:cNvSpPr/>
      </dsp:nvSpPr>
      <dsp:spPr>
        <a:xfrm>
          <a:off x="7862887" y="2107458"/>
          <a:ext cx="468324" cy="468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0ECE8-1002-404F-A27F-213F23D5BCBF}">
      <dsp:nvSpPr>
        <dsp:cNvPr id="0" name=""/>
        <dsp:cNvSpPr/>
      </dsp:nvSpPr>
      <dsp:spPr>
        <a:xfrm>
          <a:off x="9252561" y="2809945"/>
          <a:ext cx="1582423" cy="187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just" defTabSz="488950" rtl="0">
            <a:lnSpc>
              <a:spcPct val="90000"/>
            </a:lnSpc>
            <a:spcBef>
              <a:spcPct val="0"/>
            </a:spcBef>
            <a:spcAft>
              <a:spcPct val="35000"/>
            </a:spcAft>
          </a:pPr>
          <a:r>
            <a:rPr lang="fr-FR" sz="1100" b="1" i="1" kern="1200" dirty="0"/>
            <a:t>Nous recommandons de mener les ateliers en faisant des exercices et en fournissant un feedback précis. Pour la spécificité de la cible, il est conseillé de réaliser les ateliers ayant pour thématique : le développement d'un Business Plan.</a:t>
          </a:r>
          <a:endParaRPr lang="en-US" sz="1100" kern="1200" dirty="0"/>
        </a:p>
      </dsp:txBody>
      <dsp:txXfrm>
        <a:off x="9252561" y="2809945"/>
        <a:ext cx="1582423" cy="1873296"/>
      </dsp:txXfrm>
    </dsp:sp>
    <dsp:sp modelId="{52B70990-694F-4EC7-8C89-D0EE122E9E09}">
      <dsp:nvSpPr>
        <dsp:cNvPr id="0" name=""/>
        <dsp:cNvSpPr/>
      </dsp:nvSpPr>
      <dsp:spPr>
        <a:xfrm>
          <a:off x="9809611" y="2107458"/>
          <a:ext cx="468324" cy="468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DF3F-4572-4047-ABAD-D2C6497584E2}">
      <dsp:nvSpPr>
        <dsp:cNvPr id="0" name=""/>
        <dsp:cNvSpPr/>
      </dsp:nvSpPr>
      <dsp:spPr>
        <a:xfrm>
          <a:off x="0" y="57021"/>
          <a:ext cx="10515600"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FR" sz="2300" b="1" kern="1200"/>
            <a:t>A: </a:t>
          </a:r>
          <a:r>
            <a:rPr lang="fr-FR" sz="2300" b="1" i="1" kern="1200"/>
            <a:t>Détecter les opportunités - exemples d'activités:</a:t>
          </a:r>
          <a:endParaRPr lang="en-US" sz="2300" kern="1200"/>
        </a:p>
      </dsp:txBody>
      <dsp:txXfrm>
        <a:off x="26930" y="83951"/>
        <a:ext cx="10461740" cy="497795"/>
      </dsp:txXfrm>
    </dsp:sp>
    <dsp:sp modelId="{33667B9E-9A65-469F-A42A-6A707E0F9FD1}">
      <dsp:nvSpPr>
        <dsp:cNvPr id="0" name=""/>
        <dsp:cNvSpPr/>
      </dsp:nvSpPr>
      <dsp:spPr>
        <a:xfrm>
          <a:off x="0" y="628343"/>
          <a:ext cx="10515600" cy="142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fr-FR" sz="1800" i="1" kern="1200"/>
            <a:t>Pensez à ce que vous savez faire et faites-en la liste. Sur cette base, réfléchissez aux opportunités commerciales que vos points forts pourraient vous apporter ?</a:t>
          </a:r>
          <a:endParaRPr lang="en-US" sz="1800" kern="1200"/>
        </a:p>
        <a:p>
          <a:pPr marL="171450" lvl="1" indent="-171450" algn="l" defTabSz="800100" rtl="0">
            <a:lnSpc>
              <a:spcPct val="90000"/>
            </a:lnSpc>
            <a:spcBef>
              <a:spcPct val="0"/>
            </a:spcBef>
            <a:spcAft>
              <a:spcPct val="20000"/>
            </a:spcAft>
            <a:buChar char="••"/>
          </a:pPr>
          <a:r>
            <a:rPr lang="fr-FR" sz="1800" i="1" kern="1200"/>
            <a:t>Prendre un produit de base et le rendre spécial.</a:t>
          </a:r>
          <a:endParaRPr lang="en-US" sz="1800" kern="1200"/>
        </a:p>
        <a:p>
          <a:pPr marL="171450" lvl="1" indent="-171450" algn="l" defTabSz="800100" rtl="0">
            <a:lnSpc>
              <a:spcPct val="90000"/>
            </a:lnSpc>
            <a:spcBef>
              <a:spcPct val="0"/>
            </a:spcBef>
            <a:spcAft>
              <a:spcPct val="20000"/>
            </a:spcAft>
            <a:buChar char="••"/>
          </a:pPr>
          <a:r>
            <a:rPr lang="fr-FR" sz="1800" i="1" kern="1200"/>
            <a:t>Trouver les lacunes du marché - Il s'agit de la capacité à reconnaître un besoin qui n'est pas satisfait dans la vie d'un client.</a:t>
          </a:r>
          <a:endParaRPr lang="en-US" sz="1800" kern="1200"/>
        </a:p>
      </dsp:txBody>
      <dsp:txXfrm>
        <a:off x="0" y="628343"/>
        <a:ext cx="10515600" cy="1428300"/>
      </dsp:txXfrm>
    </dsp:sp>
    <dsp:sp modelId="{F295AE71-F289-4830-B336-0C02D9876FCF}">
      <dsp:nvSpPr>
        <dsp:cNvPr id="0" name=""/>
        <dsp:cNvSpPr/>
      </dsp:nvSpPr>
      <dsp:spPr>
        <a:xfrm>
          <a:off x="0" y="2056644"/>
          <a:ext cx="10515600" cy="55165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i="1" kern="1200"/>
            <a:t>B: Creativité – exemples d’activités:</a:t>
          </a:r>
          <a:endParaRPr lang="en-US" sz="2300" kern="1200"/>
        </a:p>
      </dsp:txBody>
      <dsp:txXfrm>
        <a:off x="26930" y="2083574"/>
        <a:ext cx="10461740" cy="497795"/>
      </dsp:txXfrm>
    </dsp:sp>
    <dsp:sp modelId="{BF96EF0B-AF03-4E55-85BA-BDAAB7192374}">
      <dsp:nvSpPr>
        <dsp:cNvPr id="0" name=""/>
        <dsp:cNvSpPr/>
      </dsp:nvSpPr>
      <dsp:spPr>
        <a:xfrm>
          <a:off x="0" y="2608299"/>
          <a:ext cx="10515600" cy="166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fr-FR" sz="1800" i="1" kern="1200"/>
            <a:t>Faites un brainstorming avec le groupe pour voir quels sont leurs besoins et, par le biais d'un story-board, présentez vos idées commerciales créatives.</a:t>
          </a:r>
          <a:endParaRPr lang="en-US" sz="1800" kern="1200"/>
        </a:p>
        <a:p>
          <a:pPr marL="171450" lvl="1" indent="-171450" algn="l" defTabSz="800100" rtl="0">
            <a:lnSpc>
              <a:spcPct val="90000"/>
            </a:lnSpc>
            <a:spcBef>
              <a:spcPct val="0"/>
            </a:spcBef>
            <a:spcAft>
              <a:spcPct val="20000"/>
            </a:spcAft>
            <a:buChar char="••"/>
          </a:pPr>
          <a:r>
            <a:rPr lang="fr-FR" sz="1800" i="1" kern="1200"/>
            <a:t>Essayez d'appliquer la résolution créative de problèmes pour apporter une solution à la gestion des déchets : Identifiez le problème / Recueillez des données et formulez le défi / Explorez des idées et proposez des solutions / Élaborez un plan d'action et notez comment vous évaluerez l'efficacité de votre solution.</a:t>
          </a:r>
          <a:endParaRPr lang="en-US" sz="1800" kern="1200"/>
        </a:p>
      </dsp:txBody>
      <dsp:txXfrm>
        <a:off x="0" y="2608299"/>
        <a:ext cx="10515600" cy="16663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7CCA1-C37A-4228-B0E4-26D7CA240009}">
      <dsp:nvSpPr>
        <dsp:cNvPr id="0" name=""/>
        <dsp:cNvSpPr/>
      </dsp:nvSpPr>
      <dsp:spPr>
        <a:xfrm>
          <a:off x="0" y="117279"/>
          <a:ext cx="10515600"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b="1" kern="1200" dirty="0"/>
            <a:t>C: </a:t>
          </a:r>
          <a:r>
            <a:rPr lang="fr-FR" sz="2100" b="1" i="1" kern="1200" dirty="0"/>
            <a:t>Stimuler sa vision – exemples d’activités</a:t>
          </a:r>
          <a:r>
            <a:rPr lang="fr-FR" sz="2100" b="1" kern="1200" dirty="0"/>
            <a:t>:</a:t>
          </a:r>
          <a:endParaRPr lang="en-US" sz="2100" kern="1200" dirty="0"/>
        </a:p>
      </dsp:txBody>
      <dsp:txXfrm>
        <a:off x="24588" y="141867"/>
        <a:ext cx="10466424" cy="454509"/>
      </dsp:txXfrm>
    </dsp:sp>
    <dsp:sp modelId="{45C332AC-671D-4F28-AAF5-67BA4742EB8F}">
      <dsp:nvSpPr>
        <dsp:cNvPr id="0" name=""/>
        <dsp:cNvSpPr/>
      </dsp:nvSpPr>
      <dsp:spPr>
        <a:xfrm>
          <a:off x="0" y="620964"/>
          <a:ext cx="10515600"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fr-FR" sz="1600" i="1" kern="1200" dirty="0"/>
            <a:t>Exercice pour rédiger votre vision. Commencez par l'idée principale que vous avez en tête pour la création ou le développement d'une entreprise ou d'un service.   </a:t>
          </a:r>
          <a:endParaRPr lang="en-US" sz="1600" kern="1200" dirty="0"/>
        </a:p>
        <a:p>
          <a:pPr marL="171450" lvl="1" indent="-171450" algn="l" defTabSz="711200" rtl="0">
            <a:lnSpc>
              <a:spcPct val="90000"/>
            </a:lnSpc>
            <a:spcBef>
              <a:spcPct val="0"/>
            </a:spcBef>
            <a:spcAft>
              <a:spcPct val="20000"/>
            </a:spcAft>
            <a:buChar char="••"/>
          </a:pPr>
          <a:r>
            <a:rPr lang="fr-FR" sz="1600" i="1" kern="1200"/>
            <a:t>Quel impact est-ce que je veux que mon produit ou service ait sur ma communauté, mon industrie ou le monde ?</a:t>
          </a:r>
          <a:endParaRPr lang="en-US" sz="1600" kern="1200"/>
        </a:p>
        <a:p>
          <a:pPr marL="171450" lvl="1" indent="-171450" algn="l" defTabSz="711200" rtl="0">
            <a:lnSpc>
              <a:spcPct val="90000"/>
            </a:lnSpc>
            <a:spcBef>
              <a:spcPct val="0"/>
            </a:spcBef>
            <a:spcAft>
              <a:spcPct val="20000"/>
            </a:spcAft>
            <a:buChar char="••"/>
          </a:pPr>
          <a:r>
            <a:rPr lang="fr-FR" sz="1600" i="1" kern="1200"/>
            <a:t>Comment mon idée d'entreprise interagira-t-elle avec les clients et les consommateurs ? </a:t>
          </a:r>
          <a:endParaRPr lang="en-US" sz="1600" kern="1200"/>
        </a:p>
        <a:p>
          <a:pPr marL="171450" lvl="1" indent="-171450" algn="l" defTabSz="711200" rtl="0">
            <a:lnSpc>
              <a:spcPct val="90000"/>
            </a:lnSpc>
            <a:spcBef>
              <a:spcPct val="0"/>
            </a:spcBef>
            <a:spcAft>
              <a:spcPct val="20000"/>
            </a:spcAft>
            <a:buChar char="••"/>
          </a:pPr>
          <a:r>
            <a:rPr lang="fr-FR" sz="1600" i="1" kern="1200"/>
            <a:t>Essayez de trouver un exemple d'organisation ou d'entreprise ayant un objectif spécifique. Faites des recherches sur leur activité - Identifiez leur déclaration de vision, leur déclaration de mission et leurs déclarations de valeur et essayez de créer vos propres déclarations en vous basant sur ce que vous créeriez si vous étiez le chef d'entreprise de cette organisation/société.</a:t>
          </a:r>
          <a:endParaRPr lang="en-US" sz="1600" kern="1200"/>
        </a:p>
      </dsp:txBody>
      <dsp:txXfrm>
        <a:off x="0" y="620964"/>
        <a:ext cx="10515600" cy="1999619"/>
      </dsp:txXfrm>
    </dsp:sp>
    <dsp:sp modelId="{17FF9BB2-D849-4C4A-BCEF-6539F8557C0A}">
      <dsp:nvSpPr>
        <dsp:cNvPr id="0" name=""/>
        <dsp:cNvSpPr/>
      </dsp:nvSpPr>
      <dsp:spPr>
        <a:xfrm>
          <a:off x="0" y="2620584"/>
          <a:ext cx="10515600" cy="50368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b="1" i="1" kern="1200"/>
            <a:t>D:</a:t>
          </a:r>
          <a:r>
            <a:rPr lang="fr-FR" sz="2100" i="1" kern="1200"/>
            <a:t> </a:t>
          </a:r>
          <a:r>
            <a:rPr lang="fr-FR" sz="2100" b="1" i="1" kern="1200"/>
            <a:t>Penser éthique et durable …. Idées d'activités</a:t>
          </a:r>
          <a:endParaRPr lang="en-US" sz="2100" kern="1200"/>
        </a:p>
      </dsp:txBody>
      <dsp:txXfrm>
        <a:off x="24588" y="2645172"/>
        <a:ext cx="10466424" cy="454509"/>
      </dsp:txXfrm>
    </dsp:sp>
    <dsp:sp modelId="{25985096-77C8-45EF-B9B8-2D682917B155}">
      <dsp:nvSpPr>
        <dsp:cNvPr id="0" name=""/>
        <dsp:cNvSpPr/>
      </dsp:nvSpPr>
      <dsp:spPr>
        <a:xfrm>
          <a:off x="0" y="3124269"/>
          <a:ext cx="10515600"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fr-FR" sz="1600" i="1" kern="1200"/>
            <a:t>Réfléchissez à l'impact que votre idée peut avoir sur le plan de l'éthique ou de la durabilité.</a:t>
          </a:r>
          <a:endParaRPr lang="en-US" sz="1600" kern="1200"/>
        </a:p>
        <a:p>
          <a:pPr marL="171450" lvl="1" indent="-171450" algn="l" defTabSz="711200" rtl="0">
            <a:lnSpc>
              <a:spcPct val="90000"/>
            </a:lnSpc>
            <a:spcBef>
              <a:spcPct val="0"/>
            </a:spcBef>
            <a:spcAft>
              <a:spcPct val="20000"/>
            </a:spcAft>
            <a:buChar char="••"/>
          </a:pPr>
          <a:r>
            <a:rPr lang="fr-FR" sz="1600" i="1" kern="1200"/>
            <a:t>Définissez les objectifs de votre idée d'entreprise et, en vous référant aux objectifs de développement durable, faites des recherches pour savoir à quels objectifs de développement durable votre idée peut se référer et de quelle manière.</a:t>
          </a:r>
          <a:endParaRPr lang="en-US" sz="1600" kern="1200"/>
        </a:p>
        <a:p>
          <a:pPr marL="171450" lvl="1" indent="-171450" algn="l" defTabSz="711200" rtl="0">
            <a:lnSpc>
              <a:spcPct val="90000"/>
            </a:lnSpc>
            <a:spcBef>
              <a:spcPct val="0"/>
            </a:spcBef>
            <a:spcAft>
              <a:spcPct val="20000"/>
            </a:spcAft>
            <a:buChar char="••"/>
          </a:pPr>
          <a:r>
            <a:rPr lang="fr-FR" sz="1600" i="1" kern="1200"/>
            <a:t>Discussion de groupe sur l'épuisement des ressources naturelles et les moyens de le combattre.</a:t>
          </a:r>
          <a:endParaRPr lang="en-US" sz="1600" kern="1200"/>
        </a:p>
      </dsp:txBody>
      <dsp:txXfrm>
        <a:off x="0" y="3124269"/>
        <a:ext cx="10515600" cy="1065015"/>
      </dsp:txXfrm>
    </dsp:sp>
    <dsp:sp modelId="{96EDBE5F-BED5-4B49-9CC3-3291249A62D7}">
      <dsp:nvSpPr>
        <dsp:cNvPr id="0" name=""/>
        <dsp:cNvSpPr/>
      </dsp:nvSpPr>
      <dsp:spPr>
        <a:xfrm>
          <a:off x="0" y="4189284"/>
          <a:ext cx="10515600" cy="5036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b="1" i="1" kern="1200"/>
            <a:t>E: Valoriser les idées…. Exemples d’activités :</a:t>
          </a:r>
          <a:endParaRPr lang="en-US" sz="2100" kern="1200"/>
        </a:p>
      </dsp:txBody>
      <dsp:txXfrm>
        <a:off x="24588" y="4213872"/>
        <a:ext cx="10466424" cy="454509"/>
      </dsp:txXfrm>
    </dsp:sp>
    <dsp:sp modelId="{9F5F8CED-FC0F-4CCB-A230-ABBCE68BE137}">
      <dsp:nvSpPr>
        <dsp:cNvPr id="0" name=""/>
        <dsp:cNvSpPr/>
      </dsp:nvSpPr>
      <dsp:spPr>
        <a:xfrm>
          <a:off x="0" y="4692969"/>
          <a:ext cx="10515600"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fr-FR" sz="1600" i="1" kern="1200"/>
            <a:t>Imaginez / inventez votre nom de marque et/ou votre logo : faites des recherches pour savoir si ce nom est protégé ou non parmi les marques, noms et logos. </a:t>
          </a:r>
          <a:endParaRPr lang="en-US" sz="1600" kern="1200"/>
        </a:p>
        <a:p>
          <a:pPr marL="171450" lvl="1" indent="-171450" algn="l" defTabSz="711200" rtl="0">
            <a:lnSpc>
              <a:spcPct val="90000"/>
            </a:lnSpc>
            <a:spcBef>
              <a:spcPct val="0"/>
            </a:spcBef>
            <a:spcAft>
              <a:spcPct val="20000"/>
            </a:spcAft>
            <a:buChar char="••"/>
          </a:pPr>
          <a:r>
            <a:rPr lang="fr-FR" sz="1600" i="1" kern="1200"/>
            <a:t>Avec une idée de votre Start up en tête (vous pouvez prendre une start-up existante), faites des recherches pour savoir comment protéger vos droits de propriété intellectuelle et quel type de licence vous devez obtenir pour protéger votre "idée".</a:t>
          </a:r>
          <a:endParaRPr lang="en-US" sz="1600" kern="1200"/>
        </a:p>
      </dsp:txBody>
      <dsp:txXfrm>
        <a:off x="0" y="4692969"/>
        <a:ext cx="10515600" cy="12388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1E3CA-D618-47F7-B336-7C8B9DC35F6D}">
      <dsp:nvSpPr>
        <dsp:cNvPr id="0" name=""/>
        <dsp:cNvSpPr/>
      </dsp:nvSpPr>
      <dsp:spPr>
        <a:xfrm>
          <a:off x="0" y="17479"/>
          <a:ext cx="11449693" cy="46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b="1" i="1" kern="1200" baseline="0"/>
            <a:t>A: Conscience de soi et auto-efficacité – exemples d’activités</a:t>
          </a:r>
          <a:endParaRPr lang="en-US" sz="1600" kern="1200"/>
        </a:p>
      </dsp:txBody>
      <dsp:txXfrm>
        <a:off x="22846" y="40325"/>
        <a:ext cx="11404001" cy="422308"/>
      </dsp:txXfrm>
    </dsp:sp>
    <dsp:sp modelId="{C0876D2E-1846-4815-8081-163E89E93DA9}">
      <dsp:nvSpPr>
        <dsp:cNvPr id="0" name=""/>
        <dsp:cNvSpPr/>
      </dsp:nvSpPr>
      <dsp:spPr>
        <a:xfrm>
          <a:off x="0" y="485479"/>
          <a:ext cx="11449693"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28"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FR" sz="1200" b="0" i="1" kern="1200" baseline="0"/>
            <a:t>autoréflexion sur votre capacité à exercer une influence positive sur les personnes et les situations </a:t>
          </a:r>
          <a:endParaRPr lang="en-US" sz="1200" kern="1200"/>
        </a:p>
        <a:p>
          <a:pPr marL="114300" lvl="1" indent="-114300" algn="l" defTabSz="533400" rtl="0">
            <a:lnSpc>
              <a:spcPct val="90000"/>
            </a:lnSpc>
            <a:spcBef>
              <a:spcPct val="0"/>
            </a:spcBef>
            <a:spcAft>
              <a:spcPct val="20000"/>
            </a:spcAft>
            <a:buChar char="••"/>
          </a:pPr>
          <a:r>
            <a:rPr lang="fr-FR" sz="1200" b="0" i="1" kern="1200" baseline="0" dirty="0"/>
            <a:t>définir les forces et les faiblesses de vous-même ou de votre équipe, puis reconnaître comment vous pouvez les utiliser pour atteindre votre objectif</a:t>
          </a:r>
          <a:endParaRPr lang="en-US" sz="1200" kern="1200" dirty="0"/>
        </a:p>
      </dsp:txBody>
      <dsp:txXfrm>
        <a:off x="0" y="485479"/>
        <a:ext cx="11449693" cy="414000"/>
      </dsp:txXfrm>
    </dsp:sp>
    <dsp:sp modelId="{067DA320-E12D-474D-BC73-36325A96B56D}">
      <dsp:nvSpPr>
        <dsp:cNvPr id="0" name=""/>
        <dsp:cNvSpPr/>
      </dsp:nvSpPr>
      <dsp:spPr>
        <a:xfrm>
          <a:off x="0" y="899479"/>
          <a:ext cx="11449693" cy="468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b="1" i="1" kern="1200" baseline="0"/>
            <a:t>B: Motivation et persévérance – exemples d’activités / sujets</a:t>
          </a:r>
          <a:endParaRPr lang="en-US" sz="1600" kern="1200"/>
        </a:p>
      </dsp:txBody>
      <dsp:txXfrm>
        <a:off x="22846" y="922325"/>
        <a:ext cx="11404001" cy="422308"/>
      </dsp:txXfrm>
    </dsp:sp>
    <dsp:sp modelId="{FCF559DD-48EC-4CE6-B162-4A4622BBEF12}">
      <dsp:nvSpPr>
        <dsp:cNvPr id="0" name=""/>
        <dsp:cNvSpPr/>
      </dsp:nvSpPr>
      <dsp:spPr>
        <a:xfrm>
          <a:off x="0" y="1367479"/>
          <a:ext cx="11449693" cy="77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28"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FR" sz="1200" b="0" i="1" kern="1200" baseline="0"/>
            <a:t>l'auto-réflexion : Quels sont les défis à relever pour se motiver.</a:t>
          </a:r>
          <a:endParaRPr lang="en-US" sz="1200" kern="1200"/>
        </a:p>
        <a:p>
          <a:pPr marL="114300" lvl="1" indent="-114300" algn="l" defTabSz="533400" rtl="0">
            <a:lnSpc>
              <a:spcPct val="90000"/>
            </a:lnSpc>
            <a:spcBef>
              <a:spcPct val="0"/>
            </a:spcBef>
            <a:spcAft>
              <a:spcPct val="20000"/>
            </a:spcAft>
            <a:buChar char="••"/>
          </a:pPr>
          <a:r>
            <a:rPr lang="fr-FR" sz="1200" b="0" i="1" kern="1200" baseline="0" dirty="0"/>
            <a:t>Évaluer les avantages et les inconvénients d'une idée et décider quand il n'est pas utile de la poursuivre. </a:t>
          </a:r>
          <a:endParaRPr lang="en-US" sz="1200" kern="1200" dirty="0"/>
        </a:p>
        <a:p>
          <a:pPr marL="114300" lvl="1" indent="-114300" algn="l" defTabSz="533400" rtl="0">
            <a:lnSpc>
              <a:spcPct val="90000"/>
            </a:lnSpc>
            <a:spcBef>
              <a:spcPct val="0"/>
            </a:spcBef>
            <a:spcAft>
              <a:spcPct val="20000"/>
            </a:spcAft>
            <a:buChar char="••"/>
          </a:pPr>
          <a:r>
            <a:rPr lang="fr-FR" sz="1200" b="0" i="1" kern="1200" baseline="0"/>
            <a:t>Vous pouvez créer votre propre tableau de visualisation : Un tableau de visualisation est un outil de visualisation qui fait référence à un tableau quelconque utilisé pour construire un collage de mots et d'images qui représentent vos objectifs et vos rêves.</a:t>
          </a:r>
          <a:endParaRPr lang="en-US" sz="1200" kern="1200"/>
        </a:p>
      </dsp:txBody>
      <dsp:txXfrm>
        <a:off x="0" y="1367479"/>
        <a:ext cx="11449693" cy="776250"/>
      </dsp:txXfrm>
    </dsp:sp>
    <dsp:sp modelId="{FE53E1EC-F8BA-4F52-BD73-9F4D9E6D8445}">
      <dsp:nvSpPr>
        <dsp:cNvPr id="0" name=""/>
        <dsp:cNvSpPr/>
      </dsp:nvSpPr>
      <dsp:spPr>
        <a:xfrm>
          <a:off x="0" y="2143729"/>
          <a:ext cx="11449693" cy="468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b="1" i="1" kern="1200" baseline="0" dirty="0"/>
            <a:t>C: Mobilisation de ressources – exemples d’activités et/ou sujets</a:t>
          </a:r>
          <a:endParaRPr lang="en-US" sz="1600" kern="1200" dirty="0"/>
        </a:p>
      </dsp:txBody>
      <dsp:txXfrm>
        <a:off x="22846" y="2166575"/>
        <a:ext cx="11404001" cy="422308"/>
      </dsp:txXfrm>
    </dsp:sp>
    <dsp:sp modelId="{7BE53AC9-0FE6-4FF2-B69A-4E38715380AC}">
      <dsp:nvSpPr>
        <dsp:cNvPr id="0" name=""/>
        <dsp:cNvSpPr/>
      </dsp:nvSpPr>
      <dsp:spPr>
        <a:xfrm>
          <a:off x="0" y="2611729"/>
          <a:ext cx="11449693" cy="6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28"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GB" sz="1200" b="0" i="1" kern="1200" baseline="0"/>
            <a:t>le principe de l'économie circulaire </a:t>
          </a:r>
          <a:endParaRPr lang="en-US" sz="1200" kern="1200"/>
        </a:p>
        <a:p>
          <a:pPr marL="114300" lvl="1" indent="-114300" algn="l" defTabSz="533400" rtl="0">
            <a:lnSpc>
              <a:spcPct val="90000"/>
            </a:lnSpc>
            <a:spcBef>
              <a:spcPct val="0"/>
            </a:spcBef>
            <a:spcAft>
              <a:spcPct val="20000"/>
            </a:spcAft>
            <a:buChar char="••"/>
          </a:pPr>
          <a:r>
            <a:rPr lang="fr-FR" sz="1200" b="0" i="1" kern="1200" baseline="0"/>
            <a:t>Identifier les services publics et privés pour soutenir votre propre activité </a:t>
          </a:r>
          <a:endParaRPr lang="en-US" sz="1200" kern="1200"/>
        </a:p>
        <a:p>
          <a:pPr marL="114300" lvl="1" indent="-114300" algn="l" defTabSz="533400" rtl="0">
            <a:lnSpc>
              <a:spcPct val="90000"/>
            </a:lnSpc>
            <a:spcBef>
              <a:spcPct val="0"/>
            </a:spcBef>
            <a:spcAft>
              <a:spcPct val="20000"/>
            </a:spcAft>
            <a:buChar char="••"/>
          </a:pPr>
          <a:r>
            <a:rPr lang="fr-FR" sz="1200" b="0" i="1" kern="1200" baseline="0"/>
            <a:t>Trouver des exemples de/des idées sur la gestion du temps</a:t>
          </a:r>
          <a:endParaRPr lang="en-US" sz="1200" kern="1200"/>
        </a:p>
      </dsp:txBody>
      <dsp:txXfrm>
        <a:off x="0" y="2611729"/>
        <a:ext cx="11449693" cy="608062"/>
      </dsp:txXfrm>
    </dsp:sp>
    <dsp:sp modelId="{424905D8-D2CF-415E-BE6C-42A85F07F599}">
      <dsp:nvSpPr>
        <dsp:cNvPr id="0" name=""/>
        <dsp:cNvSpPr/>
      </dsp:nvSpPr>
      <dsp:spPr>
        <a:xfrm>
          <a:off x="0" y="3219792"/>
          <a:ext cx="11449693" cy="46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b="1" i="1" kern="1200" baseline="0"/>
            <a:t>D: La culture financière et économique – exemples d’activités</a:t>
          </a:r>
          <a:endParaRPr lang="en-US" sz="1600" kern="1200"/>
        </a:p>
      </dsp:txBody>
      <dsp:txXfrm>
        <a:off x="22846" y="3242638"/>
        <a:ext cx="11404001" cy="422308"/>
      </dsp:txXfrm>
    </dsp:sp>
    <dsp:sp modelId="{866175D0-52E2-4EFC-AB5E-841E3D7D21FB}">
      <dsp:nvSpPr>
        <dsp:cNvPr id="0" name=""/>
        <dsp:cNvSpPr/>
      </dsp:nvSpPr>
      <dsp:spPr>
        <a:xfrm>
          <a:off x="0" y="3687792"/>
          <a:ext cx="11449693" cy="6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28"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FR" sz="1200" b="0" i="1" kern="1200" baseline="0"/>
            <a:t>Établir un budget simple pour une activité</a:t>
          </a:r>
          <a:endParaRPr lang="en-US" sz="1200" kern="1200"/>
        </a:p>
        <a:p>
          <a:pPr marL="114300" lvl="1" indent="-114300" algn="l" defTabSz="533400" rtl="0">
            <a:lnSpc>
              <a:spcPct val="90000"/>
            </a:lnSpc>
            <a:spcBef>
              <a:spcPct val="0"/>
            </a:spcBef>
            <a:spcAft>
              <a:spcPct val="20000"/>
            </a:spcAft>
            <a:buChar char="••"/>
          </a:pPr>
          <a:r>
            <a:rPr lang="fr-FR" sz="1200" b="0" i="1" kern="1200" baseline="0"/>
            <a:t>Réfléchir aux sources de financement appropriées / crowdfunding - sources de financement publiques et privées existantes pour les entrepreneurs.</a:t>
          </a:r>
          <a:endParaRPr lang="en-US" sz="1200" kern="1200"/>
        </a:p>
        <a:p>
          <a:pPr marL="114300" lvl="1" indent="-114300" algn="l" defTabSz="533400" rtl="0">
            <a:lnSpc>
              <a:spcPct val="90000"/>
            </a:lnSpc>
            <a:spcBef>
              <a:spcPct val="0"/>
            </a:spcBef>
            <a:spcAft>
              <a:spcPct val="20000"/>
            </a:spcAft>
            <a:buChar char="••"/>
          </a:pPr>
          <a:r>
            <a:rPr lang="fr-FR" sz="1200" b="0" i="1" kern="1200" baseline="0"/>
            <a:t>Identifier les obligations fiscales des entrepreneurs et autres "dépenses et coûts"</a:t>
          </a:r>
          <a:endParaRPr lang="en-US" sz="1200" kern="1200"/>
        </a:p>
      </dsp:txBody>
      <dsp:txXfrm>
        <a:off x="0" y="3687792"/>
        <a:ext cx="11449693" cy="608062"/>
      </dsp:txXfrm>
    </dsp:sp>
    <dsp:sp modelId="{4223CD65-682E-48F8-8CA9-55FA5C1B29FD}">
      <dsp:nvSpPr>
        <dsp:cNvPr id="0" name=""/>
        <dsp:cNvSpPr/>
      </dsp:nvSpPr>
      <dsp:spPr>
        <a:xfrm>
          <a:off x="0" y="4295854"/>
          <a:ext cx="11449693" cy="4680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b="1" i="1" kern="1200" baseline="0"/>
            <a:t>E: Mobiliser les autres – exemples d’activités / sujets</a:t>
          </a:r>
          <a:endParaRPr lang="en-US" sz="1600" kern="1200"/>
        </a:p>
      </dsp:txBody>
      <dsp:txXfrm>
        <a:off x="22846" y="4318700"/>
        <a:ext cx="11404001" cy="422308"/>
      </dsp:txXfrm>
    </dsp:sp>
    <dsp:sp modelId="{D4A80DB1-1809-4A21-84D6-18076F1E4E48}">
      <dsp:nvSpPr>
        <dsp:cNvPr id="0" name=""/>
        <dsp:cNvSpPr/>
      </dsp:nvSpPr>
      <dsp:spPr>
        <a:xfrm>
          <a:off x="0" y="4763854"/>
          <a:ext cx="11449693" cy="6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28"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FR" sz="1200" b="0" i="1" kern="1200" baseline="0"/>
            <a:t>Quelles sont les attitudes appropriées à adopter pour diriger une équipé ?</a:t>
          </a:r>
          <a:endParaRPr lang="en-US" sz="1200" kern="1200"/>
        </a:p>
        <a:p>
          <a:pPr marL="114300" lvl="1" indent="-114300" algn="l" defTabSz="533400" rtl="0">
            <a:lnSpc>
              <a:spcPct val="90000"/>
            </a:lnSpc>
            <a:spcBef>
              <a:spcPct val="0"/>
            </a:spcBef>
            <a:spcAft>
              <a:spcPct val="20000"/>
            </a:spcAft>
            <a:buChar char="••"/>
          </a:pPr>
          <a:r>
            <a:rPr lang="en-GB" sz="1200" b="0" i="1" kern="1200" baseline="0"/>
            <a:t>Outils de communication</a:t>
          </a:r>
          <a:endParaRPr lang="en-US" sz="1200" kern="1200"/>
        </a:p>
        <a:p>
          <a:pPr marL="114300" lvl="1" indent="-114300" algn="l" defTabSz="533400" rtl="0">
            <a:lnSpc>
              <a:spcPct val="90000"/>
            </a:lnSpc>
            <a:spcBef>
              <a:spcPct val="0"/>
            </a:spcBef>
            <a:spcAft>
              <a:spcPct val="20000"/>
            </a:spcAft>
            <a:buChar char="••"/>
          </a:pPr>
          <a:r>
            <a:rPr lang="fr-FR" sz="1200" b="0" i="1" kern="1200" baseline="0"/>
            <a:t>Quels sont les médias que vous pouvez utiliser pour mobiliser d'autres personnes.</a:t>
          </a:r>
          <a:endParaRPr lang="en-US" sz="1200" kern="1200"/>
        </a:p>
      </dsp:txBody>
      <dsp:txXfrm>
        <a:off x="0" y="4763854"/>
        <a:ext cx="11449693" cy="6080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9F2E5-9AFB-4114-B9CA-61768D6B7037}" type="datetimeFigureOut">
              <a:rPr lang="it-IT" smtClean="0"/>
              <a:t>11/08/2021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48B8E-06D4-45C4-9A00-D7A5A059D447}" type="slidenum">
              <a:rPr lang="it-IT" smtClean="0"/>
              <a:t>‹N°›</a:t>
            </a:fld>
            <a:endParaRPr lang="it-IT"/>
          </a:p>
        </p:txBody>
      </p:sp>
    </p:spTree>
    <p:extLst>
      <p:ext uri="{BB962C8B-B14F-4D97-AF65-F5344CB8AC3E}">
        <p14:creationId xmlns:p14="http://schemas.microsoft.com/office/powerpoint/2010/main" val="231358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48B8E-06D4-45C4-9A00-D7A5A059D447}" type="slidenum">
              <a:rPr lang="it-IT" smtClean="0"/>
              <a:t>6</a:t>
            </a:fld>
            <a:endParaRPr lang="it-IT"/>
          </a:p>
        </p:txBody>
      </p:sp>
    </p:spTree>
    <p:extLst>
      <p:ext uri="{BB962C8B-B14F-4D97-AF65-F5344CB8AC3E}">
        <p14:creationId xmlns:p14="http://schemas.microsoft.com/office/powerpoint/2010/main" val="406855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BCD594D-7982-46DB-9AD2-34D6AB87307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43EFB900-EEB4-4E5A-A869-EDEDA0DE4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A39F0698-B6E7-472D-8E65-9BEFF55A1D94}"/>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5" name="Segnaposto piè di pagina 4">
            <a:extLst>
              <a:ext uri="{FF2B5EF4-FFF2-40B4-BE49-F238E27FC236}">
                <a16:creationId xmlns="" xmlns:a16="http://schemas.microsoft.com/office/drawing/2014/main" id="{A639C21C-454B-4F68-B64C-48A02B38F0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CADE040E-B5DA-42B3-8816-B0581467B6BD}"/>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2520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E9F3D6A-6874-4588-AAC6-AD117DF67F6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FDEFBFED-EE38-440D-8DFA-E077646616C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F9E9997D-FC8C-485D-AA5A-858E3182BC8C}"/>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5" name="Segnaposto piè di pagina 4">
            <a:extLst>
              <a:ext uri="{FF2B5EF4-FFF2-40B4-BE49-F238E27FC236}">
                <a16:creationId xmlns="" xmlns:a16="http://schemas.microsoft.com/office/drawing/2014/main" id="{9CAA09FB-D3A6-4E84-9744-56ABB5F152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C826700-CCDD-421D-9F1B-75B60C01C75B}"/>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18203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A3AA2565-3DC0-4B52-97CE-EF18FDAB9B5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47665804-22D7-4AE1-AC40-6B7AC01DF27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34DF153E-0EBC-47E0-A6EB-A0D4074940D7}"/>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5" name="Segnaposto piè di pagina 4">
            <a:extLst>
              <a:ext uri="{FF2B5EF4-FFF2-40B4-BE49-F238E27FC236}">
                <a16:creationId xmlns="" xmlns:a16="http://schemas.microsoft.com/office/drawing/2014/main" id="{F815334A-1DFD-41D9-84BA-208253CB09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C1CF9CE-7B97-48A3-84B2-0CB597B91E31}"/>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239829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99F9416-4C8C-4CD2-B56F-B2D6276879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A24A7B76-5501-4C07-A858-A10465BC24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EA2CF1C-D386-4AE2-8491-EE5F9C5438A9}"/>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5" name="Segnaposto piè di pagina 4">
            <a:extLst>
              <a:ext uri="{FF2B5EF4-FFF2-40B4-BE49-F238E27FC236}">
                <a16:creationId xmlns="" xmlns:a16="http://schemas.microsoft.com/office/drawing/2014/main" id="{7D00CF6D-2037-44BE-970A-9E4B00CF35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A1E19ED-5ABC-4BED-9551-7B9A8AA2C620}"/>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128719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9E4417E-BFB8-4826-A313-3E3292B82EA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3994EDC4-DB59-4D4C-B0F9-5AC825745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C6172ED2-2AA3-4E5F-A60A-8D4E051E6D3E}"/>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5" name="Segnaposto piè di pagina 4">
            <a:extLst>
              <a:ext uri="{FF2B5EF4-FFF2-40B4-BE49-F238E27FC236}">
                <a16:creationId xmlns="" xmlns:a16="http://schemas.microsoft.com/office/drawing/2014/main" id="{387FB97D-B2B4-47DB-BB43-6EEE90164F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2DA17D25-7EB3-4CE3-904E-38C9D3560929}"/>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254278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66B5085-D207-4F42-8482-E7447179852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89F8AE70-7CFA-4202-9824-EF9E4A9DB2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FDEE5642-4CB1-4FCD-88BF-A515116DB16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70B20EA9-4522-4378-97D8-20E1627AE4A3}"/>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6" name="Segnaposto piè di pagina 5">
            <a:extLst>
              <a:ext uri="{FF2B5EF4-FFF2-40B4-BE49-F238E27FC236}">
                <a16:creationId xmlns="" xmlns:a16="http://schemas.microsoft.com/office/drawing/2014/main" id="{15897216-CD73-4CCC-B4CD-DC7D6D7404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F51D5C-3CB8-458F-BE3E-F9B9607E9D15}"/>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77871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27DB048-39AA-4BED-9B97-B0FAC3A3A8C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44452D9A-BB36-482C-9D04-75CE5E3689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96A2D05D-7D06-4F9B-8251-E5B7EAC85B6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8D807457-4C7B-4F82-BC42-9700A6E15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E6CCE4F0-818E-47A5-8597-9F5A5185E83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F53B3B7B-ABCF-4884-9728-6DC9731C6CA6}"/>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8" name="Segnaposto piè di pagina 7">
            <a:extLst>
              <a:ext uri="{FF2B5EF4-FFF2-40B4-BE49-F238E27FC236}">
                <a16:creationId xmlns="" xmlns:a16="http://schemas.microsoft.com/office/drawing/2014/main" id="{B3A2A0D0-A202-4826-A031-8A14D79E9E0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EAB681E9-73DB-4D05-9B5D-347C4C96760D}"/>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13670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254FA77-C228-4D86-8164-C01E5B900B5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1D117093-F2FE-452B-B427-A0E757A5CB35}"/>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4" name="Segnaposto piè di pagina 3">
            <a:extLst>
              <a:ext uri="{FF2B5EF4-FFF2-40B4-BE49-F238E27FC236}">
                <a16:creationId xmlns="" xmlns:a16="http://schemas.microsoft.com/office/drawing/2014/main" id="{69B420DB-85AF-4307-8C24-29CB8B2BEE3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C06C7C5B-FFBA-4C6C-BE00-01D5C0633D86}"/>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100033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FE01BB7B-E624-423A-8709-ABBEBCFB9397}"/>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3" name="Segnaposto piè di pagina 2">
            <a:extLst>
              <a:ext uri="{FF2B5EF4-FFF2-40B4-BE49-F238E27FC236}">
                <a16:creationId xmlns="" xmlns:a16="http://schemas.microsoft.com/office/drawing/2014/main" id="{75D331AB-F594-43EC-AF87-09558C062AE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59BE66DB-18E0-48A2-817C-B6881552CF08}"/>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418851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3874CDF-F861-4D77-8D73-D50277151A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6C1E3332-31E5-41EF-954A-C81A1210F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A6D5E68C-18F7-4E15-A71B-E947CC22A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1D49864C-ED46-4245-9213-AFFC72B60877}"/>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6" name="Segnaposto piè di pagina 5">
            <a:extLst>
              <a:ext uri="{FF2B5EF4-FFF2-40B4-BE49-F238E27FC236}">
                <a16:creationId xmlns="" xmlns:a16="http://schemas.microsoft.com/office/drawing/2014/main" id="{D087D307-2B94-4B0C-B464-3414B46731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DB861728-E001-4C2F-BB2C-FA196B82D531}"/>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300319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C0AC27E-9B8D-48C6-AB42-1666A008F7C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E502D0BF-5416-457B-99D0-DE6B2BAF5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0CE18206-BEDD-4891-9E63-47F6F6B9B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60885CB1-E6BB-468D-9985-F6CF6A52C643}"/>
              </a:ext>
            </a:extLst>
          </p:cNvPr>
          <p:cNvSpPr>
            <a:spLocks noGrp="1"/>
          </p:cNvSpPr>
          <p:nvPr>
            <p:ph type="dt" sz="half" idx="10"/>
          </p:nvPr>
        </p:nvSpPr>
        <p:spPr/>
        <p:txBody>
          <a:bodyPr/>
          <a:lstStyle/>
          <a:p>
            <a:fld id="{D5D363D5-0C35-4E21-B26F-E8B99EAF3E04}" type="datetimeFigureOut">
              <a:rPr lang="it-IT" smtClean="0"/>
              <a:t>11/08/2021</a:t>
            </a:fld>
            <a:endParaRPr lang="it-IT"/>
          </a:p>
        </p:txBody>
      </p:sp>
      <p:sp>
        <p:nvSpPr>
          <p:cNvPr id="6" name="Segnaposto piè di pagina 5">
            <a:extLst>
              <a:ext uri="{FF2B5EF4-FFF2-40B4-BE49-F238E27FC236}">
                <a16:creationId xmlns="" xmlns:a16="http://schemas.microsoft.com/office/drawing/2014/main" id="{9FBBDAB4-7CD7-425C-ACA0-F7C5450BF1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3B9ACDDF-1E0A-4546-B20A-F3FA26C09ACC}"/>
              </a:ext>
            </a:extLst>
          </p:cNvPr>
          <p:cNvSpPr>
            <a:spLocks noGrp="1"/>
          </p:cNvSpPr>
          <p:nvPr>
            <p:ph type="sldNum" sz="quarter" idx="12"/>
          </p:nvPr>
        </p:nvSpPr>
        <p:spPr/>
        <p:txBody>
          <a:bodyPr/>
          <a:lstStyle/>
          <a:p>
            <a:fld id="{6268629C-D36B-485D-B65C-2FE35E869CD6}" type="slidenum">
              <a:rPr lang="it-IT" smtClean="0"/>
              <a:t>‹N°›</a:t>
            </a:fld>
            <a:endParaRPr lang="it-IT"/>
          </a:p>
        </p:txBody>
      </p:sp>
    </p:spTree>
    <p:extLst>
      <p:ext uri="{BB962C8B-B14F-4D97-AF65-F5344CB8AC3E}">
        <p14:creationId xmlns:p14="http://schemas.microsoft.com/office/powerpoint/2010/main" val="121323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39A6AD68-C6B7-4577-888D-AB509AA1A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54219805-1353-4391-B9BD-5026057F1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4AA31810-3CFC-4869-A674-316598D99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363D5-0C35-4E21-B26F-E8B99EAF3E04}" type="datetimeFigureOut">
              <a:rPr lang="it-IT" smtClean="0"/>
              <a:t>11/08/2021</a:t>
            </a:fld>
            <a:endParaRPr lang="it-IT"/>
          </a:p>
        </p:txBody>
      </p:sp>
      <p:sp>
        <p:nvSpPr>
          <p:cNvPr id="5" name="Segnaposto piè di pagina 4">
            <a:extLst>
              <a:ext uri="{FF2B5EF4-FFF2-40B4-BE49-F238E27FC236}">
                <a16:creationId xmlns="" xmlns:a16="http://schemas.microsoft.com/office/drawing/2014/main" id="{CD512CE6-8978-4F3F-AFB8-6F1F81329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408E2C36-2D5C-4B57-895E-E8D21FACD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8629C-D36B-485D-B65C-2FE35E869CD6}" type="slidenum">
              <a:rPr lang="it-IT" smtClean="0"/>
              <a:t>‹N°›</a:t>
            </a:fld>
            <a:endParaRPr lang="it-IT"/>
          </a:p>
        </p:txBody>
      </p:sp>
    </p:spTree>
    <p:extLst>
      <p:ext uri="{BB962C8B-B14F-4D97-AF65-F5344CB8AC3E}">
        <p14:creationId xmlns:p14="http://schemas.microsoft.com/office/powerpoint/2010/main" val="422514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B8524B4-17BE-4E66-8DF9-4D6D8017F9B1}"/>
              </a:ext>
            </a:extLst>
          </p:cNvPr>
          <p:cNvSpPr>
            <a:spLocks noGrp="1"/>
          </p:cNvSpPr>
          <p:nvPr>
            <p:ph type="ctrTitle"/>
          </p:nvPr>
        </p:nvSpPr>
        <p:spPr/>
        <p:txBody>
          <a:bodyPr/>
          <a:lstStyle/>
          <a:p>
            <a:endParaRPr lang="it-IT"/>
          </a:p>
        </p:txBody>
      </p:sp>
      <p:sp>
        <p:nvSpPr>
          <p:cNvPr id="3" name="Sottotitolo 2">
            <a:extLst>
              <a:ext uri="{FF2B5EF4-FFF2-40B4-BE49-F238E27FC236}">
                <a16:creationId xmlns="" xmlns:a16="http://schemas.microsoft.com/office/drawing/2014/main" id="{D2E101A9-315D-469F-B98C-1562E44D06CC}"/>
              </a:ext>
            </a:extLst>
          </p:cNvPr>
          <p:cNvSpPr>
            <a:spLocks noGrp="1"/>
          </p:cNvSpPr>
          <p:nvPr>
            <p:ph type="subTitle" idx="1"/>
          </p:nvPr>
        </p:nvSpPr>
        <p:spPr/>
        <p:txBody>
          <a:bodyPr/>
          <a:lstStyle/>
          <a:p>
            <a:endParaRPr lang="it-IT"/>
          </a:p>
        </p:txBody>
      </p:sp>
      <p:pic>
        <p:nvPicPr>
          <p:cNvPr id="9" name="Immagine 8">
            <a:extLst>
              <a:ext uri="{FF2B5EF4-FFF2-40B4-BE49-F238E27FC236}">
                <a16:creationId xmlns="" xmlns:a16="http://schemas.microsoft.com/office/drawing/2014/main" id="{2A5E8CB6-AE1D-43C4-A099-1B1EC583E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3A2A1F7E-0AE6-584E-8C32-57515842F549}"/>
              </a:ext>
            </a:extLst>
          </p:cNvPr>
          <p:cNvSpPr txBox="1"/>
          <p:nvPr/>
        </p:nvSpPr>
        <p:spPr>
          <a:xfrm>
            <a:off x="3673097" y="1330038"/>
            <a:ext cx="4432852" cy="461665"/>
          </a:xfrm>
          <a:prstGeom prst="rect">
            <a:avLst/>
          </a:prstGeom>
          <a:noFill/>
        </p:spPr>
        <p:txBody>
          <a:bodyPr wrap="square" rtlCol="0">
            <a:spAutoFit/>
          </a:bodyPr>
          <a:lstStyle/>
          <a:p>
            <a:pPr algn="ctr"/>
            <a:r>
              <a:rPr lang="en-US" sz="2400" dirty="0">
                <a:solidFill>
                  <a:srgbClr val="07478D"/>
                </a:solidFill>
                <a:latin typeface="+mj-lt"/>
                <a:cs typeface="Calibri" panose="020F0502020204030204" pitchFamily="34" charset="0"/>
              </a:rPr>
              <a:t>Guidelines </a:t>
            </a:r>
          </a:p>
        </p:txBody>
      </p:sp>
    </p:spTree>
    <p:extLst>
      <p:ext uri="{BB962C8B-B14F-4D97-AF65-F5344CB8AC3E}">
        <p14:creationId xmlns:p14="http://schemas.microsoft.com/office/powerpoint/2010/main" val="112658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6" name="Title 5"/>
          <p:cNvSpPr>
            <a:spLocks noGrp="1"/>
          </p:cNvSpPr>
          <p:nvPr>
            <p:ph type="title"/>
          </p:nvPr>
        </p:nvSpPr>
        <p:spPr>
          <a:xfrm>
            <a:off x="838199" y="298733"/>
            <a:ext cx="10515600" cy="1325563"/>
          </a:xfrm>
        </p:spPr>
        <p:txBody>
          <a:bodyPr/>
          <a:lstStyle/>
          <a:p>
            <a:r>
              <a:rPr lang="fr-FR" dirty="0"/>
              <a:t>Opportunités </a:t>
            </a:r>
            <a:endParaRPr lang="en-US" dirty="0"/>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3140085952"/>
              </p:ext>
            </p:extLst>
          </p:nvPr>
        </p:nvGraphicFramePr>
        <p:xfrm>
          <a:off x="838199" y="13942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0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1101196574"/>
              </p:ext>
            </p:extLst>
          </p:nvPr>
        </p:nvGraphicFramePr>
        <p:xfrm>
          <a:off x="838199" y="404428"/>
          <a:ext cx="10515600" cy="604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076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6011806"/>
            <a:ext cx="2462997" cy="975445"/>
          </a:xfrm>
          <a:prstGeom prst="rect">
            <a:avLst/>
          </a:prstGeom>
        </p:spPr>
      </p:pic>
      <p:sp>
        <p:nvSpPr>
          <p:cNvPr id="3" name="Title 2"/>
          <p:cNvSpPr>
            <a:spLocks noGrp="1"/>
          </p:cNvSpPr>
          <p:nvPr>
            <p:ph type="title"/>
          </p:nvPr>
        </p:nvSpPr>
        <p:spPr>
          <a:xfrm>
            <a:off x="276546" y="1"/>
            <a:ext cx="10515600" cy="1325563"/>
          </a:xfrm>
        </p:spPr>
        <p:txBody>
          <a:bodyPr/>
          <a:lstStyle/>
          <a:p>
            <a:r>
              <a:rPr lang="fr-FR" dirty="0"/>
              <a:t>RESSOURCES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67928224"/>
              </p:ext>
            </p:extLst>
          </p:nvPr>
        </p:nvGraphicFramePr>
        <p:xfrm>
          <a:off x="355313" y="898387"/>
          <a:ext cx="11449693" cy="5389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00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580293" y="3763108"/>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2" name="Title 1"/>
          <p:cNvSpPr>
            <a:spLocks noGrp="1"/>
          </p:cNvSpPr>
          <p:nvPr>
            <p:ph type="title"/>
          </p:nvPr>
        </p:nvSpPr>
        <p:spPr>
          <a:xfrm>
            <a:off x="258096" y="-106790"/>
            <a:ext cx="10515600" cy="1325563"/>
          </a:xfrm>
        </p:spPr>
        <p:txBody>
          <a:bodyPr/>
          <a:lstStyle/>
          <a:p>
            <a:r>
              <a:rPr lang="fr-FR" dirty="0"/>
              <a:t>MISE EN OEUVRE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3168386"/>
              </p:ext>
            </p:extLst>
          </p:nvPr>
        </p:nvGraphicFramePr>
        <p:xfrm>
          <a:off x="465317" y="845574"/>
          <a:ext cx="10851611" cy="5093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4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59292003"/>
              </p:ext>
            </p:extLst>
          </p:nvPr>
        </p:nvGraphicFramePr>
        <p:xfrm>
          <a:off x="383458" y="861195"/>
          <a:ext cx="11277599"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84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580293" y="3763108"/>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2" name="Title 1"/>
          <p:cNvSpPr>
            <a:spLocks noGrp="1"/>
          </p:cNvSpPr>
          <p:nvPr>
            <p:ph type="title"/>
          </p:nvPr>
        </p:nvSpPr>
        <p:spPr/>
        <p:txBody>
          <a:bodyPr/>
          <a:lstStyle/>
          <a:p>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21247819"/>
              </p:ext>
            </p:extLst>
          </p:nvPr>
        </p:nvGraphicFramePr>
        <p:xfrm>
          <a:off x="393291" y="1825624"/>
          <a:ext cx="11651226" cy="4417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39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580293" y="3763108"/>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2" name="Title 1"/>
          <p:cNvSpPr>
            <a:spLocks noGrp="1"/>
          </p:cNvSpPr>
          <p:nvPr>
            <p:ph type="title"/>
          </p:nvPr>
        </p:nvSpPr>
        <p:spPr>
          <a:xfrm>
            <a:off x="425246" y="194102"/>
            <a:ext cx="10515600" cy="1325563"/>
          </a:xfrm>
        </p:spPr>
        <p:txBody>
          <a:bodyPr>
            <a:normAutofit fontScale="90000"/>
          </a:bodyPr>
          <a:lstStyle/>
          <a:p>
            <a:r>
              <a:rPr lang="fr-FR" sz="4000" b="1" i="1" dirty="0"/>
              <a:t>Évaluation/reconnaissance positive avec un certificat de type "open badge".</a:t>
            </a:r>
            <a:r>
              <a:rPr lang="en-US" dirty="0"/>
              <a:t/>
            </a:r>
            <a:br>
              <a:rPr lang="en-US"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05659481"/>
              </p:ext>
            </p:extLst>
          </p:nvPr>
        </p:nvGraphicFramePr>
        <p:xfrm>
          <a:off x="850492" y="1250212"/>
          <a:ext cx="10515600" cy="4753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78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580293" y="3763108"/>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3" name="Title 2"/>
          <p:cNvSpPr>
            <a:spLocks noGrp="1"/>
          </p:cNvSpPr>
          <p:nvPr>
            <p:ph type="title"/>
          </p:nvPr>
        </p:nvSpPr>
        <p:spPr/>
        <p:txBody>
          <a:bodyPr/>
          <a:lstStyle/>
          <a:p>
            <a:r>
              <a:rPr lang="fr-FR" dirty="0"/>
              <a:t>Objectif </a:t>
            </a:r>
            <a:endParaRPr lang="en-US" dirty="0"/>
          </a:p>
        </p:txBody>
      </p:sp>
      <p:graphicFrame>
        <p:nvGraphicFramePr>
          <p:cNvPr id="5" name="Diagram 4"/>
          <p:cNvGraphicFramePr/>
          <p:nvPr>
            <p:extLst>
              <p:ext uri="{D42A27DB-BD31-4B8C-83A1-F6EECF244321}">
                <p14:modId xmlns:p14="http://schemas.microsoft.com/office/powerpoint/2010/main" val="212489794"/>
              </p:ext>
            </p:extLst>
          </p:nvPr>
        </p:nvGraphicFramePr>
        <p:xfrm>
          <a:off x="1923438" y="1558233"/>
          <a:ext cx="8345121" cy="267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58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650445" y="3741459"/>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2" name="Title 1"/>
          <p:cNvSpPr>
            <a:spLocks noGrp="1"/>
          </p:cNvSpPr>
          <p:nvPr>
            <p:ph type="title"/>
          </p:nvPr>
        </p:nvSpPr>
        <p:spPr>
          <a:xfrm>
            <a:off x="307258" y="178312"/>
            <a:ext cx="10515600" cy="1325563"/>
          </a:xfrm>
        </p:spPr>
        <p:txBody>
          <a:bodyPr/>
          <a:lstStyle/>
          <a:p>
            <a:pPr lvl="0"/>
            <a:r>
              <a:rPr lang="fr-FR" altLang="en-US" b="1" u="sng" dirty="0">
                <a:solidFill>
                  <a:srgbClr val="008080"/>
                </a:solidFill>
                <a:latin typeface="Lato"/>
                <a:ea typeface="Calibri" panose="020F0502020204030204" pitchFamily="34" charset="0"/>
                <a:cs typeface="Arial" panose="020B0604020202020204" pitchFamily="34" charset="0"/>
              </a:rPr>
              <a:t>ANNEXES</a:t>
            </a:r>
            <a:r>
              <a:rPr lang="en-US" altLang="en-US" sz="1400" dirty="0"/>
              <a:t/>
            </a:r>
            <a:br>
              <a:rPr lang="en-US" altLang="en-US" sz="1400" dirty="0"/>
            </a:br>
            <a:endParaRPr lang="en-US" dirty="0"/>
          </a:p>
        </p:txBody>
      </p:sp>
      <p:graphicFrame>
        <p:nvGraphicFramePr>
          <p:cNvPr id="7" name="Diagram 6"/>
          <p:cNvGraphicFramePr/>
          <p:nvPr>
            <p:extLst>
              <p:ext uri="{D42A27DB-BD31-4B8C-83A1-F6EECF244321}">
                <p14:modId xmlns:p14="http://schemas.microsoft.com/office/powerpoint/2010/main" val="1924528592"/>
              </p:ext>
            </p:extLst>
          </p:nvPr>
        </p:nvGraphicFramePr>
        <p:xfrm>
          <a:off x="160591" y="291990"/>
          <a:ext cx="8727769" cy="6199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127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580293" y="3763108"/>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3" name="Title 2"/>
          <p:cNvSpPr>
            <a:spLocks noGrp="1"/>
          </p:cNvSpPr>
          <p:nvPr>
            <p:ph type="title"/>
          </p:nvPr>
        </p:nvSpPr>
        <p:spPr/>
        <p:txBody>
          <a:bodyPr/>
          <a:lstStyle/>
          <a:p>
            <a:r>
              <a:rPr lang="fr-FR" dirty="0"/>
              <a:t>Introduction</a:t>
            </a:r>
            <a:endParaRPr lang="en-US" dirty="0"/>
          </a:p>
        </p:txBody>
      </p:sp>
      <p:sp>
        <p:nvSpPr>
          <p:cNvPr id="7" name="Right Arrow 6"/>
          <p:cNvSpPr/>
          <p:nvPr/>
        </p:nvSpPr>
        <p:spPr>
          <a:xfrm>
            <a:off x="838200" y="1657456"/>
            <a:ext cx="2074606" cy="1161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Objectif </a:t>
            </a:r>
            <a:endParaRPr lang="en-US" dirty="0"/>
          </a:p>
        </p:txBody>
      </p:sp>
      <p:sp>
        <p:nvSpPr>
          <p:cNvPr id="10" name="TextBox 9"/>
          <p:cNvSpPr txBox="1"/>
          <p:nvPr/>
        </p:nvSpPr>
        <p:spPr>
          <a:xfrm>
            <a:off x="3443937" y="1782898"/>
            <a:ext cx="7035169" cy="923330"/>
          </a:xfrm>
          <a:prstGeom prst="rect">
            <a:avLst/>
          </a:prstGeom>
          <a:noFill/>
        </p:spPr>
        <p:txBody>
          <a:bodyPr wrap="square" rtlCol="0">
            <a:spAutoFit/>
          </a:bodyPr>
          <a:lstStyle/>
          <a:p>
            <a:pPr algn="just"/>
            <a:r>
              <a:rPr lang="fr-FR" i="1" dirty="0"/>
              <a:t>créer un parcours de formation qui permette l’apprentissage et le développement de compétences entrepreneuriales et de compétences cognitives pour des adultes peu qualifiés</a:t>
            </a:r>
            <a:endParaRPr lang="en-US" dirty="0"/>
          </a:p>
        </p:txBody>
      </p:sp>
      <p:sp>
        <p:nvSpPr>
          <p:cNvPr id="11" name="Right Arrow 10"/>
          <p:cNvSpPr/>
          <p:nvPr/>
        </p:nvSpPr>
        <p:spPr>
          <a:xfrm>
            <a:off x="838201" y="3465682"/>
            <a:ext cx="2074606" cy="1086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 ’inspirer par </a:t>
            </a:r>
            <a:endParaRPr lang="en-US" dirty="0"/>
          </a:p>
        </p:txBody>
      </p:sp>
      <p:sp>
        <p:nvSpPr>
          <p:cNvPr id="12" name="TextBox 11"/>
          <p:cNvSpPr txBox="1"/>
          <p:nvPr/>
        </p:nvSpPr>
        <p:spPr>
          <a:xfrm>
            <a:off x="3443938" y="3299678"/>
            <a:ext cx="7035169" cy="1477328"/>
          </a:xfrm>
          <a:prstGeom prst="rect">
            <a:avLst/>
          </a:prstGeom>
          <a:noFill/>
        </p:spPr>
        <p:txBody>
          <a:bodyPr wrap="square" rtlCol="0">
            <a:spAutoFit/>
          </a:bodyPr>
          <a:lstStyle/>
          <a:p>
            <a:r>
              <a:rPr lang="fr-FR" i="1" dirty="0"/>
              <a:t>Il s'inspire de la recommandation " Un nouvel agenda de compétences pour l'Europe " (COM 2016 - 381 Final) qui incite à mettre à niveau et à requalifier la main-d'œuvre européenne avec de nouvelles compétences, afin de leur permettre d'exercer une activité indépendante et de soutenir les adultes pour qu'ils acquièrent un niveau minimal de compétences clés.</a:t>
            </a:r>
            <a:endParaRPr lang="en-US" dirty="0"/>
          </a:p>
        </p:txBody>
      </p:sp>
    </p:spTree>
    <p:extLst>
      <p:ext uri="{BB962C8B-B14F-4D97-AF65-F5344CB8AC3E}">
        <p14:creationId xmlns:p14="http://schemas.microsoft.com/office/powerpoint/2010/main" val="106656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580293" y="3763108"/>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2" name="Title 1"/>
          <p:cNvSpPr>
            <a:spLocks noGrp="1"/>
          </p:cNvSpPr>
          <p:nvPr>
            <p:ph type="title"/>
          </p:nvPr>
        </p:nvSpPr>
        <p:spPr/>
        <p:txBody>
          <a:bodyPr/>
          <a:lstStyle/>
          <a:p>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88817008"/>
              </p:ext>
            </p:extLst>
          </p:nvPr>
        </p:nvGraphicFramePr>
        <p:xfrm>
          <a:off x="749710" y="1574030"/>
          <a:ext cx="10515600" cy="4121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20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580293" y="3763108"/>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2" name="Title 1"/>
          <p:cNvSpPr>
            <a:spLocks noGrp="1"/>
          </p:cNvSpPr>
          <p:nvPr>
            <p:ph type="title"/>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01408853"/>
              </p:ext>
            </p:extLst>
          </p:nvPr>
        </p:nvGraphicFramePr>
        <p:xfrm>
          <a:off x="1334918" y="1815033"/>
          <a:ext cx="9313417" cy="363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59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8" name="Titolo 1">
            <a:extLst>
              <a:ext uri="{FF2B5EF4-FFF2-40B4-BE49-F238E27FC236}">
                <a16:creationId xmlns="" xmlns:a16="http://schemas.microsoft.com/office/drawing/2014/main" id="{28A20444-9BEE-4EDD-A619-ACA907B2F815}"/>
              </a:ext>
            </a:extLst>
          </p:cNvPr>
          <p:cNvSpPr txBox="1">
            <a:spLocks/>
          </p:cNvSpPr>
          <p:nvPr/>
        </p:nvSpPr>
        <p:spPr>
          <a:xfrm>
            <a:off x="580293" y="3723779"/>
            <a:ext cx="10515600" cy="1628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rgbClr val="C00000"/>
              </a:solidFill>
              <a:latin typeface="Gill Sans Nova" panose="020B0602020104020203" pitchFamily="34" charset="0"/>
              <a:cs typeface="Amatic SC" panose="00000500000000000000" pitchFamily="2" charset="-79"/>
            </a:endParaRPr>
          </a:p>
        </p:txBody>
      </p:sp>
      <p:sp>
        <p:nvSpPr>
          <p:cNvPr id="3" name="Title 2"/>
          <p:cNvSpPr>
            <a:spLocks noGrp="1"/>
          </p:cNvSpPr>
          <p:nvPr>
            <p:ph type="title"/>
          </p:nvPr>
        </p:nvSpPr>
        <p:spPr>
          <a:xfrm>
            <a:off x="484237" y="123592"/>
            <a:ext cx="10515600" cy="1325563"/>
          </a:xfrm>
        </p:spPr>
        <p:txBody>
          <a:bodyPr/>
          <a:lstStyle/>
          <a:p>
            <a:r>
              <a:rPr lang="fr-FR" dirty="0"/>
              <a:t>OUTILS D’EVALUATION</a:t>
            </a:r>
            <a:endParaRPr lang="en-US" dirty="0"/>
          </a:p>
        </p:txBody>
      </p:sp>
      <p:graphicFrame>
        <p:nvGraphicFramePr>
          <p:cNvPr id="4" name="Diagram 3"/>
          <p:cNvGraphicFramePr/>
          <p:nvPr>
            <p:extLst>
              <p:ext uri="{D42A27DB-BD31-4B8C-83A1-F6EECF244321}">
                <p14:modId xmlns:p14="http://schemas.microsoft.com/office/powerpoint/2010/main" val="676448046"/>
              </p:ext>
            </p:extLst>
          </p:nvPr>
        </p:nvGraphicFramePr>
        <p:xfrm>
          <a:off x="394299" y="1325564"/>
          <a:ext cx="10887588" cy="4249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80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3"/>
          <a:stretch>
            <a:fillRect/>
          </a:stretch>
        </p:blipFill>
        <p:spPr>
          <a:xfrm>
            <a:off x="4864501" y="5515569"/>
            <a:ext cx="2462997" cy="975445"/>
          </a:xfrm>
          <a:prstGeom prst="rect">
            <a:avLst/>
          </a:prstGeom>
        </p:spPr>
      </p:pic>
      <p:sp>
        <p:nvSpPr>
          <p:cNvPr id="4" name="Title 3"/>
          <p:cNvSpPr>
            <a:spLocks noGrp="1"/>
          </p:cNvSpPr>
          <p:nvPr>
            <p:ph type="title"/>
          </p:nvPr>
        </p:nvSpPr>
        <p:spPr>
          <a:xfrm>
            <a:off x="324464" y="0"/>
            <a:ext cx="10515600" cy="1325563"/>
          </a:xfrm>
        </p:spPr>
        <p:txBody>
          <a:bodyPr/>
          <a:lstStyle/>
          <a:p>
            <a:r>
              <a:rPr lang="fr-FR" i="1" dirty="0"/>
              <a:t>Préparation des participants</a:t>
            </a:r>
            <a:endParaRPr lang="en-US" i="1"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03549763"/>
              </p:ext>
            </p:extLst>
          </p:nvPr>
        </p:nvGraphicFramePr>
        <p:xfrm>
          <a:off x="632951" y="1244896"/>
          <a:ext cx="10084210" cy="4379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453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3" name="Title 2"/>
          <p:cNvSpPr>
            <a:spLocks noGrp="1"/>
          </p:cNvSpPr>
          <p:nvPr>
            <p:ph type="title"/>
          </p:nvPr>
        </p:nvSpPr>
        <p:spPr>
          <a:xfrm>
            <a:off x="419100" y="463447"/>
            <a:ext cx="11461955" cy="1325563"/>
          </a:xfrm>
        </p:spPr>
        <p:txBody>
          <a:bodyPr>
            <a:normAutofit fontScale="90000"/>
          </a:bodyPr>
          <a:lstStyle/>
          <a:p>
            <a:r>
              <a:rPr lang="fr-FR" sz="4000" b="1" i="1" dirty="0"/>
              <a:t>Test d'auto-évaluation CORAL et cours d'apprentissage en ligne (MOOC)</a:t>
            </a:r>
            <a:r>
              <a:rPr lang="en-US" sz="4000" dirty="0"/>
              <a:t/>
            </a:r>
            <a:br>
              <a:rPr lang="en-US" sz="4000" dirty="0"/>
            </a:br>
            <a:endParaRPr lang="en-US" sz="4000" dirty="0"/>
          </a:p>
        </p:txBody>
      </p:sp>
      <p:graphicFrame>
        <p:nvGraphicFramePr>
          <p:cNvPr id="4" name="Diagram 3"/>
          <p:cNvGraphicFramePr/>
          <p:nvPr>
            <p:extLst>
              <p:ext uri="{D42A27DB-BD31-4B8C-83A1-F6EECF244321}">
                <p14:modId xmlns:p14="http://schemas.microsoft.com/office/powerpoint/2010/main" val="2714251872"/>
              </p:ext>
            </p:extLst>
          </p:nvPr>
        </p:nvGraphicFramePr>
        <p:xfrm>
          <a:off x="607756" y="1264495"/>
          <a:ext cx="1108464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12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76200" y="0"/>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608862" y="5697534"/>
            <a:ext cx="2462997" cy="975445"/>
          </a:xfrm>
          <a:prstGeom prst="rect">
            <a:avLst/>
          </a:prstGeom>
        </p:spPr>
      </p:pic>
      <p:sp>
        <p:nvSpPr>
          <p:cNvPr id="5" name="Title 4"/>
          <p:cNvSpPr>
            <a:spLocks noGrp="1"/>
          </p:cNvSpPr>
          <p:nvPr>
            <p:ph type="title"/>
          </p:nvPr>
        </p:nvSpPr>
        <p:spPr>
          <a:xfrm>
            <a:off x="582560" y="74638"/>
            <a:ext cx="10515600" cy="1325563"/>
          </a:xfrm>
        </p:spPr>
        <p:txBody>
          <a:bodyPr/>
          <a:lstStyle/>
          <a:p>
            <a:r>
              <a:rPr lang="fr-FR" b="1" i="1" u="sng" dirty="0"/>
              <a:t>3. Start Up </a:t>
            </a:r>
            <a:r>
              <a:rPr lang="fr-FR" b="1" i="1" u="sng" dirty="0" err="1"/>
              <a:t>Lab</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538885192"/>
              </p:ext>
            </p:extLst>
          </p:nvPr>
        </p:nvGraphicFramePr>
        <p:xfrm>
          <a:off x="147484" y="1265274"/>
          <a:ext cx="12044516" cy="4683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17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a L 8">
            <a:extLst>
              <a:ext uri="{FF2B5EF4-FFF2-40B4-BE49-F238E27FC236}">
                <a16:creationId xmlns="" xmlns:a16="http://schemas.microsoft.com/office/drawing/2014/main" id="{7E23324B-AF30-43CB-A942-BEEAD87405AE}"/>
              </a:ext>
            </a:extLst>
          </p:cNvPr>
          <p:cNvSpPr/>
          <p:nvPr/>
        </p:nvSpPr>
        <p:spPr>
          <a:xfrm>
            <a:off x="0" y="1"/>
            <a:ext cx="12192000" cy="6857999"/>
          </a:xfrm>
          <a:prstGeom prst="corner">
            <a:avLst>
              <a:gd name="adj1" fmla="val 4414"/>
              <a:gd name="adj2" fmla="val 4511"/>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 xmlns:a16="http://schemas.microsoft.com/office/drawing/2014/main" id="{DE28056A-991E-45D5-852B-0D6D9B40E16D}"/>
              </a:ext>
            </a:extLst>
          </p:cNvPr>
          <p:cNvPicPr>
            <a:picLocks noChangeAspect="1"/>
          </p:cNvPicPr>
          <p:nvPr/>
        </p:nvPicPr>
        <p:blipFill>
          <a:blip r:embed="rId2"/>
          <a:stretch>
            <a:fillRect/>
          </a:stretch>
        </p:blipFill>
        <p:spPr>
          <a:xfrm>
            <a:off x="4864501" y="5515569"/>
            <a:ext cx="2462997" cy="975445"/>
          </a:xfrm>
          <a:prstGeom prst="rect">
            <a:avLst/>
          </a:prstGeom>
        </p:spPr>
      </p:pic>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62500" lnSpcReduction="20000"/>
          </a:bodyPr>
          <a:lstStyle/>
          <a:p>
            <a:r>
              <a:rPr lang="fr-FR" b="1" i="1" dirty="0"/>
              <a:t>ROLE du coach</a:t>
            </a:r>
            <a:endParaRPr lang="en-US" dirty="0"/>
          </a:p>
          <a:p>
            <a:pPr lvl="0"/>
            <a:r>
              <a:rPr lang="fr-FR" i="1" dirty="0"/>
              <a:t>Sélectionner les participants</a:t>
            </a:r>
            <a:endParaRPr lang="en-US" dirty="0"/>
          </a:p>
          <a:p>
            <a:pPr lvl="0"/>
            <a:r>
              <a:rPr lang="fr-FR" i="1" dirty="0"/>
              <a:t>Présenter les travaux illustrant l'importance du cadre Européen ENTERCOMP auquel le laboratoire est consacré</a:t>
            </a:r>
            <a:endParaRPr lang="en-US" dirty="0"/>
          </a:p>
          <a:p>
            <a:pPr lvl="0"/>
            <a:r>
              <a:rPr lang="fr-FR" i="1" dirty="0"/>
              <a:t>Expliquer pourquoi il est important dans le but de développer des parcours professionnels ou des projets</a:t>
            </a:r>
            <a:endParaRPr lang="en-US" dirty="0"/>
          </a:p>
          <a:p>
            <a:pPr lvl="0"/>
            <a:r>
              <a:rPr lang="fr-FR" i="1" dirty="0"/>
              <a:t>Créer des petits groupes (homogènes en termes de compétences) pour travailler sur le business plan</a:t>
            </a:r>
            <a:endParaRPr lang="en-US" dirty="0"/>
          </a:p>
          <a:p>
            <a:pPr lvl="0"/>
            <a:r>
              <a:rPr lang="fr-FR" i="1" dirty="0"/>
              <a:t>Recueillir des preuves de l'activité : fournir des captures d'écran (en ligne) ou des photos </a:t>
            </a:r>
            <a:endParaRPr lang="en-US" dirty="0"/>
          </a:p>
          <a:p>
            <a:pPr lvl="0"/>
            <a:r>
              <a:rPr lang="fr-FR" i="1" dirty="0"/>
              <a:t>Recueillir les réactions et retour sur expérience des participants </a:t>
            </a:r>
            <a:endParaRPr lang="en-US" dirty="0"/>
          </a:p>
          <a:p>
            <a:pPr lvl="0"/>
            <a:r>
              <a:rPr lang="en-GB" i="1" dirty="0" err="1"/>
              <a:t>Evaluer</a:t>
            </a:r>
            <a:r>
              <a:rPr lang="en-GB" i="1" dirty="0"/>
              <a:t> les participants</a:t>
            </a:r>
            <a:endParaRPr lang="en-US" dirty="0"/>
          </a:p>
          <a:p>
            <a:pPr marL="0" indent="0">
              <a:buNone/>
            </a:pPr>
            <a:r>
              <a:rPr lang="fr-FR" i="1" dirty="0"/>
              <a:t>le coach peut avoir le profil suivant :</a:t>
            </a:r>
            <a:endParaRPr lang="en-US" dirty="0"/>
          </a:p>
          <a:p>
            <a:pPr lvl="1"/>
            <a:r>
              <a:rPr lang="fr-FR" i="1" dirty="0"/>
              <a:t>n. 1 membre CITP2 de l'organisation partenaire d’ALFMED – personnes collaborant avec l’établissement</a:t>
            </a:r>
            <a:endParaRPr lang="en-US" dirty="0"/>
          </a:p>
          <a:p>
            <a:pPr lvl="1"/>
            <a:r>
              <a:rPr lang="fr-FR" i="1" dirty="0"/>
              <a:t>n. 2 entrepreneurs</a:t>
            </a:r>
            <a:endParaRPr lang="en-US" dirty="0"/>
          </a:p>
          <a:p>
            <a:pPr lvl="1"/>
            <a:r>
              <a:rPr lang="fr-FR" i="1" dirty="0"/>
              <a:t>n. 1 conseiller d'une Chambre de commerce ou d'une autre institution financière</a:t>
            </a:r>
            <a:endParaRPr lang="en-US" dirty="0"/>
          </a:p>
          <a:p>
            <a:endParaRPr lang="en-US" dirty="0"/>
          </a:p>
        </p:txBody>
      </p:sp>
    </p:spTree>
    <p:extLst>
      <p:ext uri="{BB962C8B-B14F-4D97-AF65-F5344CB8AC3E}">
        <p14:creationId xmlns:p14="http://schemas.microsoft.com/office/powerpoint/2010/main" val="294429297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2824</TotalTime>
  <Words>2483</Words>
  <Application>Microsoft Office PowerPoint</Application>
  <PresentationFormat>Personnalisé</PresentationFormat>
  <Paragraphs>153</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Tema di Office</vt:lpstr>
      <vt:lpstr>Présentation PowerPoint</vt:lpstr>
      <vt:lpstr>Introduction</vt:lpstr>
      <vt:lpstr>Présentation PowerPoint</vt:lpstr>
      <vt:lpstr>Présentation PowerPoint</vt:lpstr>
      <vt:lpstr>OUTILS D’EVALUATION</vt:lpstr>
      <vt:lpstr>Préparation des participants</vt:lpstr>
      <vt:lpstr>Test d'auto-évaluation CORAL et cours d'apprentissage en ligne (MOOC) </vt:lpstr>
      <vt:lpstr>3. Start Up Lab</vt:lpstr>
      <vt:lpstr>Présentation PowerPoint</vt:lpstr>
      <vt:lpstr>Opportunités </vt:lpstr>
      <vt:lpstr>Présentation PowerPoint</vt:lpstr>
      <vt:lpstr>RESSOURCES</vt:lpstr>
      <vt:lpstr>MISE EN OEUVRE</vt:lpstr>
      <vt:lpstr>Présentation PowerPoint</vt:lpstr>
      <vt:lpstr>Présentation PowerPoint</vt:lpstr>
      <vt:lpstr>Évaluation/reconnaissance positive avec un certificat de type "open badge". </vt:lpstr>
      <vt:lpstr>Objectif </vt:lpstr>
      <vt:lpstr>ANNEXES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chiaragrandola@gmail.com</dc:creator>
  <cp:lastModifiedBy>Util</cp:lastModifiedBy>
  <cp:revision>223</cp:revision>
  <dcterms:created xsi:type="dcterms:W3CDTF">2020-07-29T16:08:29Z</dcterms:created>
  <dcterms:modified xsi:type="dcterms:W3CDTF">2021-08-11T12:39:30Z</dcterms:modified>
</cp:coreProperties>
</file>